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9144000" cy="5143500" type="screen16x9"/>
  <p:notesSz cx="6858000" cy="9144000"/>
  <p:embeddedFontLst>
    <p:embeddedFont>
      <p:font typeface="Microsoft Yahei" panose="020B0503020204020204" pitchFamily="34" charset="-122"/>
      <p:regular r:id="rId40"/>
      <p:bold r:id="rId41"/>
    </p:embeddedFont>
    <p:embeddedFont>
      <p:font typeface="Anaheim" panose="020B0604020202020204" charset="0"/>
      <p:regular r:id="rId42"/>
      <p:bold r:id="rId43"/>
    </p:embeddedFont>
    <p:embeddedFont>
      <p:font typeface="DM Sans" pitchFamily="2" charset="0"/>
      <p:regular r:id="rId44"/>
      <p:bold r:id="rId45"/>
      <p:italic r:id="rId46"/>
      <p:boldItalic r:id="rId47"/>
    </p:embeddedFont>
    <p:embeddedFont>
      <p:font typeface="Hind Guntur" panose="02000000000000000000" pitchFamily="2" charset="0"/>
      <p:regular r:id="rId48"/>
      <p:bold r:id="rId49"/>
    </p:embeddedFont>
    <p:embeddedFont>
      <p:font typeface="Kanit Medium" panose="020B0604020202020204" charset="-34"/>
      <p:regular r:id="rId50"/>
      <p:bold r:id="rId51"/>
      <p:italic r:id="rId52"/>
      <p:boldItalic r:id="rId53"/>
    </p:embeddedFont>
    <p:embeddedFont>
      <p:font typeface="Open Sans" panose="020B0606030504020204" pitchFamily="34" charset="0"/>
      <p:regular r:id="rId54"/>
      <p:bold r:id="rId55"/>
      <p:italic r:id="rId56"/>
      <p:boldItalic r:id="rId57"/>
    </p:embeddedFont>
    <p:embeddedFont>
      <p:font typeface="Open Sans ExtraBold" panose="020B0906030804020204" pitchFamily="34" charset="0"/>
      <p:bold r:id="rId58"/>
      <p:boldItalic r:id="rId59"/>
    </p:embeddedFont>
    <p:embeddedFont>
      <p:font typeface="Open Sans SemiBold" panose="020B0706030804020204" pitchFamily="34" charset="0"/>
      <p:regular r:id="rId60"/>
      <p:bold r:id="rId61"/>
      <p:italic r:id="rId62"/>
      <p:boldItalic r:id="rId63"/>
    </p:embeddedFont>
    <p:embeddedFont>
      <p:font typeface="Roboto Mono" panose="00000009000000000000" pitchFamily="49"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D3902D-DEFE-43E2-9659-BC91149DAD81}">
  <a:tblStyle styleId="{9FD3902D-DEFE-43E2-9659-BC91149DAD81}"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5F4E6D5-1E08-4AC0-9706-5D75AC0C0660}"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A88C305-CF0D-4EE9-8F40-3D2BA6D1153B}" styleName="Table_2">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83" d="100"/>
          <a:sy n="83" d="100"/>
        </p:scale>
        <p:origin x="800"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3.fntdata"/><Relationship Id="rId47" Type="http://schemas.openxmlformats.org/officeDocument/2006/relationships/font" Target="fonts/font8.fntdata"/><Relationship Id="rId63" Type="http://schemas.openxmlformats.org/officeDocument/2006/relationships/font" Target="fonts/font24.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66" Type="http://schemas.openxmlformats.org/officeDocument/2006/relationships/font" Target="fonts/font27.fntdata"/><Relationship Id="rId5" Type="http://schemas.openxmlformats.org/officeDocument/2006/relationships/slide" Target="slides/slide4.xml"/><Relationship Id="rId61" Type="http://schemas.openxmlformats.org/officeDocument/2006/relationships/font" Target="fonts/font2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font" Target="fonts/font25.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font" Target="fonts/font20.fntdata"/><Relationship Id="rId67" Type="http://schemas.openxmlformats.org/officeDocument/2006/relationships/font" Target="fonts/font28.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font" Target="fonts/font23.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65" Type="http://schemas.openxmlformats.org/officeDocument/2006/relationships/font" Target="fonts/font2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font" Target="fonts/font11.fntdata"/><Relationship Id="rId55"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3170fba8e0b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3170fba8e0b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Explain about the Get Auth Token From Json function.</a:t>
            </a:r>
            <a:endParaRPr/>
          </a:p>
          <a:p>
            <a:pPr marL="0" lvl="0" indent="0" algn="l" rtl="0">
              <a:spcBef>
                <a:spcPts val="0"/>
              </a:spcBef>
              <a:spcAft>
                <a:spcPts val="0"/>
              </a:spcAft>
              <a:buNone/>
            </a:pPr>
            <a:r>
              <a:rPr lang="en"/>
              <a:t>This function parses accessToken, refreshToken from the backend response</a:t>
            </a:r>
            <a:endParaRPr/>
          </a:p>
          <a:p>
            <a:pPr marL="0" lvl="0" indent="0" algn="l" rtl="0">
              <a:spcBef>
                <a:spcPts val="0"/>
              </a:spcBef>
              <a:spcAft>
                <a:spcPts val="0"/>
              </a:spcAft>
              <a:buNone/>
            </a:pPr>
            <a:r>
              <a:rPr lang="en"/>
              <a:t>And It sets accessTokenExpires and refreshTokenExpires with the current time.</a:t>
            </a:r>
            <a:endParaRPr/>
          </a:p>
          <a:p>
            <a:pPr marL="0" lvl="0" indent="0" algn="l" rtl="0">
              <a:spcBef>
                <a:spcPts val="0"/>
              </a:spcBef>
              <a:spcAft>
                <a:spcPts val="0"/>
              </a:spcAft>
              <a:buNone/>
            </a:pPr>
            <a:endParaRPr/>
          </a:p>
          <a:p>
            <a:pPr marL="0" lvl="0" indent="0" algn="l" rtl="0">
              <a:spcBef>
                <a:spcPts val="0"/>
              </a:spcBef>
              <a:spcAft>
                <a:spcPts val="0"/>
              </a:spcAft>
              <a:buNone/>
            </a:pPr>
            <a:r>
              <a:rPr lang="en"/>
              <a:t>The access token has an expiration time of 30 minutes, and the refresh token is valid for 7 days</a:t>
            </a: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170fba8e0b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3170fba8e0b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solidFill>
                  <a:schemeClr val="dk1"/>
                </a:solidFill>
              </a:rPr>
              <a:t>Define a </a:t>
            </a:r>
            <a:r>
              <a:rPr lang="en">
                <a:solidFill>
                  <a:srgbClr val="188038"/>
                </a:solidFill>
                <a:latin typeface="Roboto Mono"/>
                <a:ea typeface="Roboto Mono"/>
                <a:cs typeface="Roboto Mono"/>
                <a:sym typeface="Roboto Mono"/>
              </a:rPr>
              <a:t>CredentialsProvider</a:t>
            </a:r>
            <a:r>
              <a:rPr lang="en">
                <a:solidFill>
                  <a:schemeClr val="dk1"/>
                </a:solidFill>
              </a:rPr>
              <a:t> where the </a:t>
            </a:r>
            <a:r>
              <a:rPr lang="en">
                <a:solidFill>
                  <a:srgbClr val="188038"/>
                </a:solidFill>
                <a:latin typeface="Roboto Mono"/>
                <a:ea typeface="Roboto Mono"/>
                <a:cs typeface="Roboto Mono"/>
                <a:sym typeface="Roboto Mono"/>
              </a:rPr>
              <a:t>credentials</a:t>
            </a:r>
            <a:r>
              <a:rPr lang="en">
                <a:solidFill>
                  <a:schemeClr val="dk1"/>
                </a:solidFill>
              </a:rPr>
              <a:t> object specifies the required fields for login, such as </a:t>
            </a:r>
            <a:r>
              <a:rPr lang="en" b="1">
                <a:solidFill>
                  <a:schemeClr val="dk1"/>
                </a:solidFill>
              </a:rPr>
              <a:t>username</a:t>
            </a:r>
            <a:r>
              <a:rPr lang="en">
                <a:solidFill>
                  <a:schemeClr val="dk1"/>
                </a:solidFill>
              </a:rPr>
              <a:t> and </a:t>
            </a:r>
            <a:r>
              <a:rPr lang="en" b="1">
                <a:solidFill>
                  <a:schemeClr val="dk1"/>
                </a:solidFill>
              </a:rPr>
              <a:t>password</a:t>
            </a:r>
            <a:r>
              <a:rPr lang="en">
                <a:solidFill>
                  <a:schemeClr val="dk1"/>
                </a:solidFill>
              </a:rPr>
              <a:t>.</a:t>
            </a:r>
            <a:endParaRPr>
              <a:solidFill>
                <a:schemeClr val="dk1"/>
              </a:solidFill>
            </a:endParaRPr>
          </a:p>
          <a:p>
            <a:pPr marL="0" lvl="0" indent="0" algn="l" rtl="0">
              <a:lnSpc>
                <a:spcPct val="115000"/>
              </a:lnSpc>
              <a:spcBef>
                <a:spcPts val="1200"/>
              </a:spcBef>
              <a:spcAft>
                <a:spcPts val="0"/>
              </a:spcAft>
              <a:buNone/>
            </a:pPr>
            <a:r>
              <a:rPr lang="en">
                <a:solidFill>
                  <a:schemeClr val="dk1"/>
                </a:solidFill>
              </a:rPr>
              <a:t>When a user submits the form, these credentials are passed to the </a:t>
            </a:r>
            <a:r>
              <a:rPr lang="en">
                <a:solidFill>
                  <a:srgbClr val="188038"/>
                </a:solidFill>
                <a:latin typeface="Roboto Mono"/>
                <a:ea typeface="Roboto Mono"/>
                <a:cs typeface="Roboto Mono"/>
                <a:sym typeface="Roboto Mono"/>
              </a:rPr>
              <a:t>authorize</a:t>
            </a:r>
            <a:r>
              <a:rPr lang="en">
                <a:solidFill>
                  <a:schemeClr val="dk1"/>
                </a:solidFill>
              </a:rPr>
              <a:t> function.</a:t>
            </a:r>
            <a:endParaRPr>
              <a:solidFill>
                <a:schemeClr val="dk1"/>
              </a:solidFill>
            </a:endParaRPr>
          </a:p>
          <a:p>
            <a:pPr marL="0" lvl="0" indent="0" algn="l" rtl="0">
              <a:lnSpc>
                <a:spcPct val="115000"/>
              </a:lnSpc>
              <a:spcBef>
                <a:spcPts val="1200"/>
              </a:spcBef>
              <a:spcAft>
                <a:spcPts val="0"/>
              </a:spcAft>
              <a:buNone/>
            </a:pPr>
            <a:endParaRPr>
              <a:solidFill>
                <a:schemeClr val="dk1"/>
              </a:solidFill>
            </a:endParaRPr>
          </a:p>
          <a:p>
            <a:pPr marL="0" lvl="0" indent="0" algn="l" rtl="0">
              <a:lnSpc>
                <a:spcPct val="115000"/>
              </a:lnSpc>
              <a:spcBef>
                <a:spcPts val="1200"/>
              </a:spcBef>
              <a:spcAft>
                <a:spcPts val="0"/>
              </a:spcAft>
              <a:buNone/>
            </a:pPr>
            <a:r>
              <a:rPr lang="en">
                <a:solidFill>
                  <a:schemeClr val="dk1"/>
                </a:solidFill>
              </a:rPr>
              <a:t>And if the response returns ok, then call the getAuthTokenFromJson functions, that explained previous slide</a:t>
            </a: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3170fba8e0b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3170fba8e0b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t>Callback part - jwt callback, session callback</a:t>
            </a:r>
            <a:endParaRPr/>
          </a:p>
          <a:p>
            <a:pPr marL="0" lvl="0" indent="0" algn="l" rtl="0">
              <a:lnSpc>
                <a:spcPct val="115000"/>
              </a:lnSpc>
              <a:spcBef>
                <a:spcPts val="1200"/>
              </a:spcBef>
              <a:spcAft>
                <a:spcPts val="0"/>
              </a:spcAft>
              <a:buNone/>
            </a:pPr>
            <a:r>
              <a:rPr lang="en"/>
              <a:t>JWT call back  -  ensures that every JWT carries all necessary information for the session without requiring frequent server checks.</a:t>
            </a:r>
            <a:endParaRPr/>
          </a:p>
          <a:p>
            <a:pPr marL="457200" lvl="0" indent="-311150" algn="l" rtl="0">
              <a:lnSpc>
                <a:spcPct val="115000"/>
              </a:lnSpc>
              <a:spcBef>
                <a:spcPts val="1400"/>
              </a:spcBef>
              <a:spcAft>
                <a:spcPts val="0"/>
              </a:spcAft>
              <a:buClr>
                <a:schemeClr val="dk1"/>
              </a:buClr>
              <a:buSzPts val="1300"/>
              <a:buFont typeface="Open Sans"/>
              <a:buChar char="-"/>
            </a:pPr>
            <a:r>
              <a:rPr lang="en" sz="1300" b="1">
                <a:solidFill>
                  <a:schemeClr val="dk1"/>
                </a:solidFill>
                <a:latin typeface="Open Sans"/>
                <a:ea typeface="Open Sans"/>
                <a:cs typeface="Open Sans"/>
                <a:sym typeface="Open Sans"/>
              </a:rPr>
              <a:t>updates the JWT with user data or refreshes it when needed.</a:t>
            </a:r>
            <a:endParaRPr sz="1300" b="1">
              <a:solidFill>
                <a:schemeClr val="dk1"/>
              </a:solidFill>
              <a:latin typeface="Open Sans"/>
              <a:ea typeface="Open Sans"/>
              <a:cs typeface="Open Sans"/>
              <a:sym typeface="Open Sans"/>
            </a:endParaRPr>
          </a:p>
          <a:p>
            <a:pPr marL="0" lvl="0" indent="0" algn="l" rtl="0">
              <a:lnSpc>
                <a:spcPct val="115000"/>
              </a:lnSpc>
              <a:spcBef>
                <a:spcPts val="1200"/>
              </a:spcBef>
              <a:spcAft>
                <a:spcPts val="0"/>
              </a:spcAft>
              <a:buNone/>
            </a:pPr>
            <a:endParaRPr/>
          </a:p>
          <a:p>
            <a:pPr marL="0" lvl="0" indent="0" algn="l" rtl="0">
              <a:lnSpc>
                <a:spcPct val="115000"/>
              </a:lnSpc>
              <a:spcBef>
                <a:spcPts val="1200"/>
              </a:spcBef>
              <a:spcAft>
                <a:spcPts val="0"/>
              </a:spcAft>
              <a:buNone/>
            </a:pPr>
            <a:r>
              <a:rPr lang="en">
                <a:solidFill>
                  <a:schemeClr val="dk1"/>
                </a:solidFill>
              </a:rPr>
              <a:t>Session Callback</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 converting the JWT into a </a:t>
            </a:r>
            <a:r>
              <a:rPr lang="en" b="1">
                <a:solidFill>
                  <a:schemeClr val="dk1"/>
                </a:solidFill>
              </a:rPr>
              <a:t>session object</a:t>
            </a:r>
            <a:r>
              <a:rPr lang="en">
                <a:solidFill>
                  <a:schemeClr val="dk1"/>
                </a:solidFill>
              </a:rPr>
              <a:t> that the client can easily use.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In the code, we add the user’s username and token data to the session object.</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(This ensures that the client has access to all relevant information while maintaining security and efficiency.)</a:t>
            </a: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3170fba8e0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3170fba8e0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The window object exists only in the browser, client-side environment.</a:t>
            </a: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So check the window has defined, and if it returns true,</a:t>
            </a: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call the getSession() function that retrieves the session on the client side.</a:t>
            </a: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But when it returns undefined, that it means the environment is server-side, so call the getServerSession function.</a:t>
            </a:r>
            <a:endParaRPr>
              <a:latin typeface="Open Sans"/>
              <a:ea typeface="Open Sans"/>
              <a:cs typeface="Open Sans"/>
              <a:sym typeface="Open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3170fba8e0b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3170fba8e0b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set up the middleware.</a:t>
            </a:r>
            <a:endParaRPr/>
          </a:p>
          <a:p>
            <a:pPr marL="0" lvl="0" indent="0" algn="l" rtl="0">
              <a:spcBef>
                <a:spcPts val="0"/>
              </a:spcBef>
              <a:spcAft>
                <a:spcPts val="0"/>
              </a:spcAft>
              <a:buNone/>
            </a:pPr>
            <a:r>
              <a:rPr lang="en"/>
              <a:t>In the nextjs, we can handle the apis, redirects, tokens and other things more easily with the middleware file.</a:t>
            </a:r>
            <a:endParaRPr/>
          </a:p>
          <a:p>
            <a:pPr marL="0" lvl="0" indent="0" algn="l" rtl="0">
              <a:spcBef>
                <a:spcPts val="0"/>
              </a:spcBef>
              <a:spcAft>
                <a:spcPts val="0"/>
              </a:spcAft>
              <a:buNone/>
            </a:pPr>
            <a:endParaRPr/>
          </a:p>
          <a:p>
            <a:pPr marL="0" lvl="0" indent="0" algn="l" rtl="0">
              <a:spcBef>
                <a:spcPts val="0"/>
              </a:spcBef>
              <a:spcAft>
                <a:spcPts val="0"/>
              </a:spcAft>
              <a:buNone/>
            </a:pPr>
            <a:r>
              <a:rPr lang="en"/>
              <a:t>The middleware redirects the path to the landing page, when an unauthorized user ties to access the “My” page, which needs the login.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3170fba8e0b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3170fba8e0b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then, we customized the fetcher.</a:t>
            </a:r>
            <a:endParaRPr/>
          </a:p>
          <a:p>
            <a:pPr marL="0" lvl="0" indent="0" algn="l" rtl="0">
              <a:spcBef>
                <a:spcPts val="0"/>
              </a:spcBef>
              <a:spcAft>
                <a:spcPts val="0"/>
              </a:spcAft>
              <a:buNone/>
            </a:pPr>
            <a:r>
              <a:rPr lang="en"/>
              <a:t>We use the ky fetcher library due to its powerful hook system.</a:t>
            </a:r>
            <a:endParaRPr/>
          </a:p>
          <a:p>
            <a:pPr marL="0" lvl="0" indent="0" algn="l" rtl="0">
              <a:spcBef>
                <a:spcPts val="0"/>
              </a:spcBef>
              <a:spcAft>
                <a:spcPts val="0"/>
              </a:spcAft>
              <a:buNone/>
            </a:pPr>
            <a:r>
              <a:rPr lang="en"/>
              <a:t>We can separate the fetcher function which can be used without session and fetcherWithAuth function which needs session. (next page)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3170fba8e0b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3170fba8e0b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solidFill>
                  <a:schemeClr val="dk1"/>
                </a:solidFill>
              </a:rPr>
              <a:t>This is the </a:t>
            </a:r>
            <a:r>
              <a:rPr lang="en">
                <a:solidFill>
                  <a:srgbClr val="188038"/>
                </a:solidFill>
                <a:latin typeface="Roboto Mono"/>
                <a:ea typeface="Roboto Mono"/>
                <a:cs typeface="Roboto Mono"/>
                <a:sym typeface="Roboto Mono"/>
              </a:rPr>
              <a:t>FetcherWithAuth</a:t>
            </a:r>
            <a:r>
              <a:rPr lang="en">
                <a:solidFill>
                  <a:schemeClr val="dk1"/>
                </a:solidFill>
              </a:rPr>
              <a:t> function.</a:t>
            </a:r>
            <a:endParaRPr>
              <a:solidFill>
                <a:schemeClr val="dk1"/>
              </a:solidFill>
            </a:endParaRPr>
          </a:p>
          <a:p>
            <a:pPr marL="0" lvl="0" indent="0" algn="l" rtl="0">
              <a:lnSpc>
                <a:spcPct val="115000"/>
              </a:lnSpc>
              <a:spcBef>
                <a:spcPts val="1200"/>
              </a:spcBef>
              <a:spcAft>
                <a:spcPts val="0"/>
              </a:spcAft>
              <a:buNone/>
            </a:pPr>
            <a:r>
              <a:rPr lang="en">
                <a:solidFill>
                  <a:schemeClr val="dk1"/>
                </a:solidFill>
              </a:rPr>
              <a:t>This function makes a request to the API with a session.</a:t>
            </a:r>
            <a:br>
              <a:rPr lang="en">
                <a:solidFill>
                  <a:schemeClr val="dk1"/>
                </a:solidFill>
              </a:rPr>
            </a:br>
            <a:r>
              <a:rPr lang="en">
                <a:solidFill>
                  <a:schemeClr val="dk1"/>
                </a:solidFill>
              </a:rPr>
              <a:t>We can use this function to fetch APIs that require the user's data, such as "My Page" APIs.</a:t>
            </a:r>
            <a:endParaRPr>
              <a:solidFill>
                <a:schemeClr val="dk1"/>
              </a:solidFill>
            </a:endParaRPr>
          </a:p>
          <a:p>
            <a:pPr marL="0" lvl="0" indent="0" algn="l" rtl="0">
              <a:lnSpc>
                <a:spcPct val="115000"/>
              </a:lnSpc>
              <a:spcBef>
                <a:spcPts val="1200"/>
              </a:spcBef>
              <a:spcAft>
                <a:spcPts val="0"/>
              </a:spcAft>
              <a:buNone/>
            </a:pPr>
            <a:r>
              <a:rPr lang="en">
                <a:solidFill>
                  <a:schemeClr val="dk1"/>
                </a:solidFill>
              </a:rPr>
              <a:t>If a session exists, it sets the </a:t>
            </a:r>
            <a:r>
              <a:rPr lang="en">
                <a:solidFill>
                  <a:srgbClr val="188038"/>
                </a:solidFill>
                <a:latin typeface="Roboto Mono"/>
                <a:ea typeface="Roboto Mono"/>
                <a:cs typeface="Roboto Mono"/>
                <a:sym typeface="Roboto Mono"/>
              </a:rPr>
              <a:t>Authorization</a:t>
            </a:r>
            <a:r>
              <a:rPr lang="en">
                <a:solidFill>
                  <a:schemeClr val="dk1"/>
                </a:solidFill>
              </a:rPr>
              <a:t> header with the </a:t>
            </a:r>
            <a:r>
              <a:rPr lang="en">
                <a:solidFill>
                  <a:srgbClr val="188038"/>
                </a:solidFill>
                <a:latin typeface="Roboto Mono"/>
                <a:ea typeface="Roboto Mono"/>
                <a:cs typeface="Roboto Mono"/>
                <a:sym typeface="Roboto Mono"/>
              </a:rPr>
              <a:t>Bearer</a:t>
            </a:r>
            <a:r>
              <a:rPr lang="en">
                <a:solidFill>
                  <a:schemeClr val="dk1"/>
                </a:solidFill>
              </a:rPr>
              <a:t> token.</a:t>
            </a:r>
            <a:endParaRPr>
              <a:solidFill>
                <a:schemeClr val="dk1"/>
              </a:solidFill>
            </a:endParaRPr>
          </a:p>
          <a:p>
            <a:pPr marL="0" lvl="0" indent="0" algn="l" rtl="0">
              <a:lnSpc>
                <a:spcPct val="115000"/>
              </a:lnSpc>
              <a:spcBef>
                <a:spcPts val="1200"/>
              </a:spcBef>
              <a:spcAft>
                <a:spcPts val="1200"/>
              </a:spcAft>
              <a:buClr>
                <a:schemeClr val="dk1"/>
              </a:buClr>
              <a:buSzPts val="1100"/>
              <a:buFont typeface="Arial"/>
              <a:buNone/>
            </a:pPr>
            <a:r>
              <a:rPr lang="en">
                <a:solidFill>
                  <a:schemeClr val="dk1"/>
                </a:solidFill>
              </a:rPr>
              <a:t>This allows the backend to recognize that the request is authorized.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170fba8e0b_2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170fba8e0b_2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1812e9136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1812e9136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3170fba8e0b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3170fba8e0b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i="1">
                <a:solidFill>
                  <a:srgbClr val="595959"/>
                </a:solidFill>
                <a:latin typeface="Anaheim"/>
                <a:ea typeface="Anaheim"/>
                <a:cs typeface="Anaheim"/>
                <a:sym typeface="Anaheim"/>
              </a:rPr>
              <a:t>그냥 임시로 해 놓은거라 맘대로 수정해도 됩니다…! -대교-</a:t>
            </a: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3170fba8e0b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3170fba8e0b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3170fba8e0b_2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170fba8e0b_2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From now on, I’ll explain backend part.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159a0e4055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3159a0e4055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 we added hashtag in each Content.</a:t>
            </a:r>
            <a:endParaRPr/>
          </a:p>
          <a:p>
            <a:pPr marL="0" lvl="0" indent="0" algn="l" rtl="0">
              <a:spcBef>
                <a:spcPts val="0"/>
              </a:spcBef>
              <a:spcAft>
                <a:spcPts val="0"/>
              </a:spcAft>
              <a:buNone/>
            </a:pPr>
            <a:r>
              <a:rPr lang="en"/>
              <a:t>So, we modified Database schema, DTO, Entity, and test codes for reflecting this change.</a:t>
            </a:r>
            <a:endParaRPr/>
          </a:p>
          <a:p>
            <a:pPr marL="0" lvl="0" indent="0" algn="l" rtl="0">
              <a:spcBef>
                <a:spcPts val="0"/>
              </a:spcBef>
              <a:spcAft>
                <a:spcPts val="0"/>
              </a:spcAft>
              <a:buNone/>
            </a:pPr>
            <a:endParaRPr/>
          </a:p>
          <a:p>
            <a:pPr marL="0" lvl="0" indent="0" algn="l" rtl="0">
              <a:spcBef>
                <a:spcPts val="0"/>
              </a:spcBef>
              <a:spcAft>
                <a:spcPts val="0"/>
              </a:spcAft>
              <a:buNone/>
            </a:pPr>
            <a:r>
              <a:rPr lang="en"/>
              <a:t>콘텐츠를 잘 표현할 수 있는 hashtag 칼럼 추가 -&gt; DB schema, DTO, Entity, test code 등에 반영함.</a:t>
            </a:r>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318c6715311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318c671531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그리고, Content를 조회하는 API에 대한 테스트를 수행했다. 컨트롤러와 리포지토리는 단위 테스트로, 서비스는 통합 테스트로 테스트했다.</a:t>
            </a:r>
            <a:endParaRPr/>
          </a:p>
          <a:p>
            <a:pPr marL="0" lvl="0" indent="0" algn="l" rtl="0">
              <a:spcBef>
                <a:spcPts val="0"/>
              </a:spcBef>
              <a:spcAft>
                <a:spcPts val="0"/>
              </a:spcAft>
              <a:buNone/>
            </a:pPr>
            <a:r>
              <a:rPr lang="en" sz="1350">
                <a:solidFill>
                  <a:schemeClr val="dk1"/>
                </a:solidFill>
                <a:highlight>
                  <a:srgbClr val="FDFDFD"/>
                </a:highlight>
                <a:latin typeface="Microsoft Yahei"/>
                <a:ea typeface="Microsoft Yahei"/>
                <a:cs typeface="Microsoft Yahei"/>
                <a:sym typeface="Microsoft Yahei"/>
              </a:rPr>
              <a:t>And then, I finished testing the API to get Content. The controller and repository were tested as unit test and the service was tested as integration test. Because service layer has to deal with business logic, it is tested by combining other components.</a:t>
            </a:r>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3170fba8e0b_2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3170fba8e0b_2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highlight>
                  <a:srgbClr val="FDFDFD"/>
                </a:highlight>
                <a:latin typeface="Microsoft Yahei"/>
                <a:ea typeface="Microsoft Yahei"/>
                <a:cs typeface="Microsoft Yahei"/>
                <a:sym typeface="Microsoft Yahei"/>
              </a:rPr>
              <a:t>For reusability and readability, I extracted the duplicate logic into one method.</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170fba8e0b_2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3170fba8e0b_2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our project, each location has favorite button. So, as the users click or unclick it, we have to handle the favorite count of the button.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170fba8e0b_2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170fba8e0b_2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First, this is the endpoint of api for increasing favorite count when users click it.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3170fba8e0b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3170fba8e0b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Second is the endpoint of api for decreasing favorite count when users unclick it.</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3170fba8e0b_2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3170fba8e0b_2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Integration test for Favorite service is done. Other tests will be performed soon.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3159a0e4055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3159a0e4055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400" b="1">
                <a:solidFill>
                  <a:srgbClr val="353535"/>
                </a:solidFill>
                <a:latin typeface="Hind Guntur"/>
                <a:ea typeface="Hind Guntur"/>
                <a:cs typeface="Hind Guntur"/>
                <a:sym typeface="Hind Guntur"/>
              </a:rPr>
              <a:t>If user click the list item, move to the detail page of the location</a:t>
            </a:r>
            <a:endParaRPr sz="120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159a0e4055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3159a0e405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3170fba8e0b_2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3170fba8e0b_2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3159e5a744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3159e5a744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3159b4617e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3159b4617e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en">
                <a:solidFill>
                  <a:schemeClr val="dk1"/>
                </a:solidFill>
              </a:rPr>
              <a:t>어노테이션의 </a:t>
            </a:r>
            <a:r>
              <a:rPr lang="en" b="1">
                <a:solidFill>
                  <a:schemeClr val="dk1"/>
                </a:solidFill>
              </a:rPr>
              <a:t>유효 기간</a:t>
            </a:r>
            <a:r>
              <a:rPr lang="en">
                <a:solidFill>
                  <a:schemeClr val="dk1"/>
                </a:solidFill>
              </a:rPr>
              <a:t>을 지정합니다. </a:t>
            </a:r>
            <a:r>
              <a:rPr lang="en">
                <a:solidFill>
                  <a:srgbClr val="188038"/>
                </a:solidFill>
                <a:latin typeface="Roboto Mono"/>
                <a:ea typeface="Roboto Mono"/>
                <a:cs typeface="Roboto Mono"/>
                <a:sym typeface="Roboto Mono"/>
              </a:rPr>
              <a:t>RetentionPolicy.RUNTIME</a:t>
            </a:r>
            <a:r>
              <a:rPr lang="en">
                <a:solidFill>
                  <a:schemeClr val="dk1"/>
                </a:solidFill>
              </a:rPr>
              <a:t>으로 설정했기 때문에 </a:t>
            </a:r>
            <a:r>
              <a:rPr lang="en" b="1">
                <a:solidFill>
                  <a:schemeClr val="dk1"/>
                </a:solidFill>
              </a:rPr>
              <a:t>런타임 시점</a:t>
            </a:r>
            <a:r>
              <a:rPr lang="en">
                <a:solidFill>
                  <a:schemeClr val="dk1"/>
                </a:solidFill>
              </a:rPr>
              <a:t>까지 이 어노테이션이 유지됩니다.</a:t>
            </a:r>
            <a:endParaRPr>
              <a:solidFill>
                <a:schemeClr val="dk1"/>
              </a:solidFill>
            </a:endParaRPr>
          </a:p>
          <a:p>
            <a:pPr marL="0" lvl="0" indent="0" algn="l" rtl="0">
              <a:spcBef>
                <a:spcPts val="0"/>
              </a:spcBef>
              <a:spcAft>
                <a:spcPts val="0"/>
              </a:spcAft>
              <a:buNone/>
            </a:pPr>
            <a:r>
              <a:rPr lang="en">
                <a:solidFill>
                  <a:schemeClr val="dk1"/>
                </a:solidFill>
              </a:rPr>
              <a:t>이렇게 하면 런타임에서 리플렉션을 통해 이 어노테이션을 읽을 수 있습니다. 즉, 애플리케이션 실행 중에도 이 어노테이션을 활용할 수 있습니다.</a:t>
            </a:r>
            <a:endParaRPr>
              <a:solidFill>
                <a:schemeClr val="dk1"/>
              </a:solidFill>
            </a:endParaRPr>
          </a:p>
          <a:p>
            <a:pPr marL="0" lvl="0" indent="0" algn="l" rtl="0">
              <a:spcBef>
                <a:spcPts val="0"/>
              </a:spcBef>
              <a:spcAft>
                <a:spcPts val="0"/>
              </a:spcAft>
              <a:buNone/>
            </a:pPr>
            <a:endParaRPr sz="1200">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3159b4617e4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3159b4617e4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316fa24b864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316fa24b864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3170fba8e0b_2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3170fba8e0b_2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3170fba8e0b_2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3170fba8e0b_2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3170fba8e0b_2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3170fba8e0b_2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3159a0e4055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3159a0e4055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159a0e4055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159a0e4055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170fba8e0b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3170fba8e0b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159b4617e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3159b4617e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Landing page -&gt; user can access to the Sign in, Sign up page and can also continue as a guest.</a:t>
            </a:r>
            <a:endParaRPr/>
          </a:p>
          <a:p>
            <a:pPr marL="0" lvl="0" indent="0" algn="l" rtl="0">
              <a:spcBef>
                <a:spcPts val="0"/>
              </a:spcBef>
              <a:spcAft>
                <a:spcPts val="0"/>
              </a:spcAft>
              <a:buNone/>
            </a:pPr>
            <a:r>
              <a:rPr lang="en"/>
              <a:t>SignIn page -&gt; user can logged in with their own email and password</a:t>
            </a:r>
            <a:endParaRPr/>
          </a:p>
          <a:p>
            <a:pPr marL="0" lvl="0" indent="0" algn="l" rtl="0">
              <a:spcBef>
                <a:spcPts val="0"/>
              </a:spcBef>
              <a:spcAft>
                <a:spcPts val="0"/>
              </a:spcAft>
              <a:buNone/>
            </a:pPr>
            <a:r>
              <a:rPr lang="en"/>
              <a:t>SignUp Page -&gt; user can sign up with the nickname, email and password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170fba8e0b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170fba8e0b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Explain yours..!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170fba8e0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170fba8e0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b="1">
                <a:solidFill>
                  <a:schemeClr val="dk1"/>
                </a:solidFill>
              </a:rPr>
              <a:t>NextAuth.js</a:t>
            </a:r>
            <a:r>
              <a:rPr lang="en">
                <a:solidFill>
                  <a:schemeClr val="dk1"/>
                </a:solidFill>
              </a:rPr>
              <a:t> is a dedicated authentication solution for </a:t>
            </a:r>
            <a:r>
              <a:rPr lang="en" b="1">
                <a:solidFill>
                  <a:schemeClr val="dk1"/>
                </a:solidFill>
              </a:rPr>
              <a:t>Next.js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It allows to quickly and easily implement authentication in applications.</a:t>
            </a:r>
            <a:endParaRPr>
              <a:solidFill>
                <a:schemeClr val="dk1"/>
              </a:solidFill>
            </a:endParaRPr>
          </a:p>
          <a:p>
            <a:pPr marL="0" lvl="0" indent="0" algn="l" rtl="0">
              <a:lnSpc>
                <a:spcPct val="115000"/>
              </a:lnSpc>
              <a:spcBef>
                <a:spcPts val="1200"/>
              </a:spcBef>
              <a:spcAft>
                <a:spcPts val="0"/>
              </a:spcAft>
              <a:buNone/>
            </a:pPr>
            <a:r>
              <a:rPr lang="en">
                <a:solidFill>
                  <a:schemeClr val="dk1"/>
                </a:solidFill>
              </a:rPr>
              <a:t>This library provides official support for various login methods, including </a:t>
            </a:r>
            <a:r>
              <a:rPr lang="en" b="1">
                <a:solidFill>
                  <a:schemeClr val="dk1"/>
                </a:solidFill>
              </a:rPr>
              <a:t>OAuth providers like Google</a:t>
            </a:r>
            <a:r>
              <a:rPr lang="en">
                <a:solidFill>
                  <a:schemeClr val="dk1"/>
                </a:solidFill>
              </a:rPr>
              <a:t>, and even custom providers.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0" algn="l" rtl="0">
              <a:lnSpc>
                <a:spcPct val="115000"/>
              </a:lnSpc>
              <a:spcBef>
                <a:spcPts val="1200"/>
              </a:spcBef>
              <a:spcAft>
                <a:spcPts val="0"/>
              </a:spcAft>
              <a:buNone/>
            </a:pPr>
            <a:r>
              <a:rPr lang="en">
                <a:solidFill>
                  <a:schemeClr val="dk1"/>
                </a:solidFill>
              </a:rPr>
              <a:t>NextAuth.js uses </a:t>
            </a:r>
            <a:r>
              <a:rPr lang="en" b="1">
                <a:solidFill>
                  <a:schemeClr val="dk1"/>
                </a:solidFill>
              </a:rPr>
              <a:t>JWT</a:t>
            </a:r>
            <a:r>
              <a:rPr lang="en">
                <a:solidFill>
                  <a:schemeClr val="dk1"/>
                </a:solidFill>
              </a:rPr>
              <a:t> for stateless authentication.</a:t>
            </a:r>
            <a:br>
              <a:rPr lang="en">
                <a:solidFill>
                  <a:schemeClr val="dk1"/>
                </a:solidFill>
              </a:rPr>
            </a:br>
            <a:r>
              <a:rPr lang="en">
                <a:solidFill>
                  <a:schemeClr val="dk1"/>
                </a:solidFill>
              </a:rPr>
              <a:t>it automatically handles token expiration and refresh processes, reducing the need for manual intervention.</a:t>
            </a:r>
            <a:endParaRPr>
              <a:solidFill>
                <a:schemeClr val="dk1"/>
              </a:solidFill>
            </a:endParaRPr>
          </a:p>
          <a:p>
            <a:pPr marL="0" lvl="0" indent="0" algn="l" rtl="0">
              <a:lnSpc>
                <a:spcPct val="115000"/>
              </a:lnSpc>
              <a:spcBef>
                <a:spcPts val="1400"/>
              </a:spcBef>
              <a:spcAft>
                <a:spcPts val="0"/>
              </a:spcAft>
              <a:buNone/>
            </a:pPr>
            <a:r>
              <a:rPr lang="en" sz="1300" b="1">
                <a:solidFill>
                  <a:schemeClr val="dk1"/>
                </a:solidFill>
              </a:rPr>
              <a:t>Customizable Features</a:t>
            </a:r>
            <a:endParaRPr sz="1300" b="1">
              <a:solidFill>
                <a:schemeClr val="dk1"/>
              </a:solidFill>
            </a:endParaRPr>
          </a:p>
          <a:p>
            <a:pPr marL="0" lvl="0" indent="0" algn="l" rtl="0">
              <a:lnSpc>
                <a:spcPct val="115000"/>
              </a:lnSpc>
              <a:spcBef>
                <a:spcPts val="1400"/>
              </a:spcBef>
              <a:spcAft>
                <a:spcPts val="400"/>
              </a:spcAft>
              <a:buNone/>
            </a:pPr>
            <a:r>
              <a:rPr lang="en">
                <a:solidFill>
                  <a:schemeClr val="dk1"/>
                </a:solidFill>
              </a:rPr>
              <a:t>One of the biggest advantages of NextAuth.js is its flexibility.</a:t>
            </a:r>
            <a:br>
              <a:rPr lang="en">
                <a:solidFill>
                  <a:schemeClr val="dk1"/>
                </a:solidFill>
              </a:rPr>
            </a:br>
            <a:r>
              <a:rPr lang="en" b="1">
                <a:solidFill>
                  <a:schemeClr val="dk1"/>
                </a:solidFill>
              </a:rPr>
              <a:t>Highly customize the authentication logic, callbacks, and behavior</a:t>
            </a:r>
            <a:r>
              <a:rPr lang="en">
                <a:solidFill>
                  <a:schemeClr val="dk1"/>
                </a:solidFill>
              </a:rPr>
              <a:t> to the  project.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18025" y="1280000"/>
            <a:ext cx="7146600" cy="19146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Font typeface="Open Sans ExtraBold"/>
              <a:buNone/>
              <a:defRPr sz="4000">
                <a:latin typeface="Open Sans ExtraBold"/>
                <a:ea typeface="Open Sans ExtraBold"/>
                <a:cs typeface="Open Sans ExtraBold"/>
                <a:sym typeface="Open Sans ExtraBold"/>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018025" y="3387700"/>
            <a:ext cx="7146600" cy="475800"/>
          </a:xfrm>
          <a:prstGeom prst="rect">
            <a:avLst/>
          </a:prstGeom>
        </p:spPr>
        <p:txBody>
          <a:bodyPr spcFirstLastPara="1" wrap="square" lIns="91425" tIns="91425" rIns="91425" bIns="91425" anchor="t" anchorCtr="0">
            <a:noAutofit/>
          </a:bodyPr>
          <a:lstStyle>
            <a:lvl1pPr lvl="0">
              <a:spcBef>
                <a:spcPts val="0"/>
              </a:spcBef>
              <a:spcAft>
                <a:spcPts val="0"/>
              </a:spcAft>
              <a:buSzPts val="1400"/>
              <a:buFont typeface="Open Sans ExtraBold"/>
              <a:buNone/>
              <a:defRPr sz="1600">
                <a:solidFill>
                  <a:schemeClr val="dk1"/>
                </a:solidFill>
                <a:latin typeface="Open Sans ExtraBold"/>
                <a:ea typeface="Open Sans ExtraBold"/>
                <a:cs typeface="Open Sans ExtraBold"/>
                <a:sym typeface="Open Sans ExtraBold"/>
              </a:defRPr>
            </a:lvl1pPr>
            <a:lvl2pPr lvl="1" algn="ctr">
              <a:lnSpc>
                <a:spcPct val="100000"/>
              </a:lnSpc>
              <a:spcBef>
                <a:spcPts val="0"/>
              </a:spcBef>
              <a:spcAft>
                <a:spcPts val="0"/>
              </a:spcAft>
              <a:buSzPts val="1800"/>
              <a:buFont typeface="Open Sans ExtraBold"/>
              <a:buNone/>
              <a:defRPr sz="1800">
                <a:latin typeface="Open Sans ExtraBold"/>
                <a:ea typeface="Open Sans ExtraBold"/>
                <a:cs typeface="Open Sans ExtraBold"/>
                <a:sym typeface="Open Sans ExtraBold"/>
              </a:defRPr>
            </a:lvl2pPr>
            <a:lvl3pPr lvl="2" algn="ctr">
              <a:lnSpc>
                <a:spcPct val="100000"/>
              </a:lnSpc>
              <a:spcBef>
                <a:spcPts val="0"/>
              </a:spcBef>
              <a:spcAft>
                <a:spcPts val="0"/>
              </a:spcAft>
              <a:buSzPts val="1800"/>
              <a:buFont typeface="Open Sans ExtraBold"/>
              <a:buNone/>
              <a:defRPr sz="1800">
                <a:latin typeface="Open Sans ExtraBold"/>
                <a:ea typeface="Open Sans ExtraBold"/>
                <a:cs typeface="Open Sans ExtraBold"/>
                <a:sym typeface="Open Sans ExtraBold"/>
              </a:defRPr>
            </a:lvl3pPr>
            <a:lvl4pPr lvl="3" algn="ctr">
              <a:lnSpc>
                <a:spcPct val="100000"/>
              </a:lnSpc>
              <a:spcBef>
                <a:spcPts val="0"/>
              </a:spcBef>
              <a:spcAft>
                <a:spcPts val="0"/>
              </a:spcAft>
              <a:buSzPts val="1800"/>
              <a:buFont typeface="Open Sans ExtraBold"/>
              <a:buNone/>
              <a:defRPr sz="1800">
                <a:latin typeface="Open Sans ExtraBold"/>
                <a:ea typeface="Open Sans ExtraBold"/>
                <a:cs typeface="Open Sans ExtraBold"/>
                <a:sym typeface="Open Sans ExtraBold"/>
              </a:defRPr>
            </a:lvl4pPr>
            <a:lvl5pPr lvl="4" algn="ctr">
              <a:lnSpc>
                <a:spcPct val="100000"/>
              </a:lnSpc>
              <a:spcBef>
                <a:spcPts val="0"/>
              </a:spcBef>
              <a:spcAft>
                <a:spcPts val="0"/>
              </a:spcAft>
              <a:buSzPts val="1800"/>
              <a:buFont typeface="Open Sans ExtraBold"/>
              <a:buNone/>
              <a:defRPr sz="1800">
                <a:latin typeface="Open Sans ExtraBold"/>
                <a:ea typeface="Open Sans ExtraBold"/>
                <a:cs typeface="Open Sans ExtraBold"/>
                <a:sym typeface="Open Sans ExtraBold"/>
              </a:defRPr>
            </a:lvl5pPr>
            <a:lvl6pPr lvl="5" algn="ctr">
              <a:lnSpc>
                <a:spcPct val="100000"/>
              </a:lnSpc>
              <a:spcBef>
                <a:spcPts val="0"/>
              </a:spcBef>
              <a:spcAft>
                <a:spcPts val="0"/>
              </a:spcAft>
              <a:buSzPts val="1800"/>
              <a:buFont typeface="Open Sans ExtraBold"/>
              <a:buNone/>
              <a:defRPr sz="1800">
                <a:latin typeface="Open Sans ExtraBold"/>
                <a:ea typeface="Open Sans ExtraBold"/>
                <a:cs typeface="Open Sans ExtraBold"/>
                <a:sym typeface="Open Sans ExtraBold"/>
              </a:defRPr>
            </a:lvl6pPr>
            <a:lvl7pPr lvl="6" algn="ctr">
              <a:lnSpc>
                <a:spcPct val="100000"/>
              </a:lnSpc>
              <a:spcBef>
                <a:spcPts val="0"/>
              </a:spcBef>
              <a:spcAft>
                <a:spcPts val="0"/>
              </a:spcAft>
              <a:buSzPts val="1800"/>
              <a:buFont typeface="Open Sans ExtraBold"/>
              <a:buNone/>
              <a:defRPr sz="1800">
                <a:latin typeface="Open Sans ExtraBold"/>
                <a:ea typeface="Open Sans ExtraBold"/>
                <a:cs typeface="Open Sans ExtraBold"/>
                <a:sym typeface="Open Sans ExtraBold"/>
              </a:defRPr>
            </a:lvl7pPr>
            <a:lvl8pPr lvl="7" algn="ctr">
              <a:lnSpc>
                <a:spcPct val="100000"/>
              </a:lnSpc>
              <a:spcBef>
                <a:spcPts val="0"/>
              </a:spcBef>
              <a:spcAft>
                <a:spcPts val="0"/>
              </a:spcAft>
              <a:buSzPts val="1800"/>
              <a:buFont typeface="Open Sans ExtraBold"/>
              <a:buNone/>
              <a:defRPr sz="1800">
                <a:latin typeface="Open Sans ExtraBold"/>
                <a:ea typeface="Open Sans ExtraBold"/>
                <a:cs typeface="Open Sans ExtraBold"/>
                <a:sym typeface="Open Sans ExtraBold"/>
              </a:defRPr>
            </a:lvl8pPr>
            <a:lvl9pPr lvl="8" algn="ctr">
              <a:lnSpc>
                <a:spcPct val="100000"/>
              </a:lnSpc>
              <a:spcBef>
                <a:spcPts val="0"/>
              </a:spcBef>
              <a:spcAft>
                <a:spcPts val="0"/>
              </a:spcAft>
              <a:buSzPts val="1800"/>
              <a:buFont typeface="Open Sans ExtraBold"/>
              <a:buNone/>
              <a:defRPr sz="1800">
                <a:latin typeface="Open Sans ExtraBold"/>
                <a:ea typeface="Open Sans ExtraBold"/>
                <a:cs typeface="Open Sans ExtraBold"/>
                <a:sym typeface="Open Sans ExtraBold"/>
              </a:defRPr>
            </a:lvl9pPr>
          </a:lstStyle>
          <a:p>
            <a:endParaRPr/>
          </a:p>
        </p:txBody>
      </p:sp>
      <p:sp>
        <p:nvSpPr>
          <p:cNvPr id="11" name="Google Shape;11;p2"/>
          <p:cNvSpPr/>
          <p:nvPr/>
        </p:nvSpPr>
        <p:spPr>
          <a:xfrm rot="10800000" flipH="1">
            <a:off x="7665525" y="-1634750"/>
            <a:ext cx="3141600" cy="3141300"/>
          </a:xfrm>
          <a:prstGeom prst="pie">
            <a:avLst>
              <a:gd name="adj1" fmla="val 10794591"/>
              <a:gd name="adj2" fmla="val 1620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12" name="Google Shape;12;p2"/>
          <p:cNvGrpSpPr/>
          <p:nvPr/>
        </p:nvGrpSpPr>
        <p:grpSpPr>
          <a:xfrm>
            <a:off x="3325" y="4592650"/>
            <a:ext cx="3081253" cy="1027200"/>
            <a:chOff x="3325" y="4592650"/>
            <a:chExt cx="3081253" cy="1027200"/>
          </a:xfrm>
        </p:grpSpPr>
        <p:sp>
          <p:nvSpPr>
            <p:cNvPr id="13" name="Google Shape;13;p2"/>
            <p:cNvSpPr/>
            <p:nvPr/>
          </p:nvSpPr>
          <p:spPr>
            <a:xfrm>
              <a:off x="3325" y="4592650"/>
              <a:ext cx="1027200" cy="1027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14" name="Google Shape;14;p2"/>
            <p:cNvSpPr/>
            <p:nvPr/>
          </p:nvSpPr>
          <p:spPr>
            <a:xfrm>
              <a:off x="1030352" y="4592650"/>
              <a:ext cx="1027200" cy="1027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15" name="Google Shape;15;p2"/>
            <p:cNvSpPr/>
            <p:nvPr/>
          </p:nvSpPr>
          <p:spPr>
            <a:xfrm>
              <a:off x="2057378" y="4592650"/>
              <a:ext cx="1027200" cy="1027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sp>
        <p:nvSpPr>
          <p:cNvPr id="16" name="Google Shape;16;p2"/>
          <p:cNvSpPr/>
          <p:nvPr/>
        </p:nvSpPr>
        <p:spPr>
          <a:xfrm>
            <a:off x="7907350" y="4222600"/>
            <a:ext cx="1705200" cy="1397100"/>
          </a:xfrm>
          <a:prstGeom prst="roundRect">
            <a:avLst>
              <a:gd name="adj" fmla="val 28669"/>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1310550" y="2708275"/>
            <a:ext cx="5628600" cy="695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1310550" y="1587750"/>
            <a:ext cx="1053300" cy="9159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0" name="Google Shape;20;p3"/>
          <p:cNvSpPr txBox="1">
            <a:spLocks noGrp="1"/>
          </p:cNvSpPr>
          <p:nvPr>
            <p:ph type="subTitle" idx="1"/>
          </p:nvPr>
        </p:nvSpPr>
        <p:spPr>
          <a:xfrm>
            <a:off x="1310550" y="3421200"/>
            <a:ext cx="5628600" cy="439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 name="Google Shape;21;p3"/>
          <p:cNvSpPr/>
          <p:nvPr/>
        </p:nvSpPr>
        <p:spPr>
          <a:xfrm>
            <a:off x="-826900" y="-422600"/>
            <a:ext cx="2314500" cy="962100"/>
          </a:xfrm>
          <a:prstGeom prst="roundRect">
            <a:avLst>
              <a:gd name="adj" fmla="val 28669"/>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 name="Google Shape;31;p5"/>
          <p:cNvSpPr txBox="1">
            <a:spLocks noGrp="1"/>
          </p:cNvSpPr>
          <p:nvPr>
            <p:ph type="subTitle" idx="1"/>
          </p:nvPr>
        </p:nvSpPr>
        <p:spPr>
          <a:xfrm>
            <a:off x="2224749" y="3353000"/>
            <a:ext cx="5628600" cy="1060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 name="Google Shape;32;p5"/>
          <p:cNvSpPr txBox="1">
            <a:spLocks noGrp="1"/>
          </p:cNvSpPr>
          <p:nvPr>
            <p:ph type="subTitle" idx="2"/>
          </p:nvPr>
        </p:nvSpPr>
        <p:spPr>
          <a:xfrm>
            <a:off x="2224749" y="1858900"/>
            <a:ext cx="5628600" cy="1060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 name="Google Shape;33;p5"/>
          <p:cNvSpPr txBox="1">
            <a:spLocks noGrp="1"/>
          </p:cNvSpPr>
          <p:nvPr>
            <p:ph type="subTitle" idx="3"/>
          </p:nvPr>
        </p:nvSpPr>
        <p:spPr>
          <a:xfrm>
            <a:off x="2224749" y="1538275"/>
            <a:ext cx="5628600" cy="425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a:solidFill>
                  <a:schemeClr val="dk1"/>
                </a:solidFill>
                <a:latin typeface="Kanit Medium"/>
                <a:ea typeface="Kanit Medium"/>
                <a:cs typeface="Kanit Medium"/>
                <a:sym typeface="Kanit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4" name="Google Shape;34;p5"/>
          <p:cNvSpPr txBox="1">
            <a:spLocks noGrp="1"/>
          </p:cNvSpPr>
          <p:nvPr>
            <p:ph type="subTitle" idx="4"/>
          </p:nvPr>
        </p:nvSpPr>
        <p:spPr>
          <a:xfrm>
            <a:off x="2224749" y="3032400"/>
            <a:ext cx="5628600" cy="425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a:solidFill>
                  <a:schemeClr val="dk1"/>
                </a:solidFill>
                <a:latin typeface="Kanit Medium"/>
                <a:ea typeface="Kanit Medium"/>
                <a:cs typeface="Kanit Medium"/>
                <a:sym typeface="Kanit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5" name="Google Shape;35;p5"/>
          <p:cNvSpPr/>
          <p:nvPr/>
        </p:nvSpPr>
        <p:spPr>
          <a:xfrm>
            <a:off x="7335850" y="-415925"/>
            <a:ext cx="2352600" cy="955500"/>
          </a:xfrm>
          <a:prstGeom prst="roundRect">
            <a:avLst>
              <a:gd name="adj" fmla="val 39874"/>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36" name="Google Shape;36;p5"/>
          <p:cNvGrpSpPr/>
          <p:nvPr/>
        </p:nvGrpSpPr>
        <p:grpSpPr>
          <a:xfrm>
            <a:off x="-585750" y="2195500"/>
            <a:ext cx="10707744" cy="3925700"/>
            <a:chOff x="-585750" y="2195500"/>
            <a:chExt cx="10707744" cy="3925700"/>
          </a:xfrm>
        </p:grpSpPr>
        <p:grpSp>
          <p:nvGrpSpPr>
            <p:cNvPr id="37" name="Google Shape;37;p5"/>
            <p:cNvGrpSpPr/>
            <p:nvPr/>
          </p:nvGrpSpPr>
          <p:grpSpPr>
            <a:xfrm>
              <a:off x="-585750" y="2195500"/>
              <a:ext cx="1171500" cy="3514500"/>
              <a:chOff x="-585750" y="2195500"/>
              <a:chExt cx="1171500" cy="3514500"/>
            </a:xfrm>
          </p:grpSpPr>
          <p:sp>
            <p:nvSpPr>
              <p:cNvPr id="38" name="Google Shape;38;p5"/>
              <p:cNvSpPr/>
              <p:nvPr/>
            </p:nvSpPr>
            <p:spPr>
              <a:xfrm rot="-5400000">
                <a:off x="-585750" y="4538500"/>
                <a:ext cx="1171500" cy="11715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39" name="Google Shape;39;p5"/>
              <p:cNvSpPr/>
              <p:nvPr/>
            </p:nvSpPr>
            <p:spPr>
              <a:xfrm rot="-5400000">
                <a:off x="-585750" y="3367000"/>
                <a:ext cx="1171500" cy="11715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40" name="Google Shape;40;p5"/>
              <p:cNvSpPr/>
              <p:nvPr/>
            </p:nvSpPr>
            <p:spPr>
              <a:xfrm rot="-5400000">
                <a:off x="-585750" y="2195500"/>
                <a:ext cx="1171500" cy="11715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sp>
          <p:nvSpPr>
            <p:cNvPr id="41" name="Google Shape;41;p5"/>
            <p:cNvSpPr/>
            <p:nvPr/>
          </p:nvSpPr>
          <p:spPr>
            <a:xfrm>
              <a:off x="8165994" y="4165800"/>
              <a:ext cx="1956000" cy="1955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4"/>
        <p:cNvGrpSpPr/>
        <p:nvPr/>
      </p:nvGrpSpPr>
      <p:grpSpPr>
        <a:xfrm>
          <a:off x="0" y="0"/>
          <a:ext cx="0" cy="0"/>
          <a:chOff x="0" y="0"/>
          <a:chExt cx="0" cy="0"/>
        </a:xfrm>
      </p:grpSpPr>
      <p:sp>
        <p:nvSpPr>
          <p:cNvPr id="65" name="Google Shape;65;p9"/>
          <p:cNvSpPr txBox="1">
            <a:spLocks noGrp="1"/>
          </p:cNvSpPr>
          <p:nvPr>
            <p:ph type="subTitle" idx="1"/>
          </p:nvPr>
        </p:nvSpPr>
        <p:spPr>
          <a:xfrm>
            <a:off x="1373100" y="1370625"/>
            <a:ext cx="6397800" cy="1461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 name="Google Shape;66;p9"/>
          <p:cNvSpPr txBox="1">
            <a:spLocks noGrp="1"/>
          </p:cNvSpPr>
          <p:nvPr>
            <p:ph type="subTitle" idx="2"/>
          </p:nvPr>
        </p:nvSpPr>
        <p:spPr>
          <a:xfrm>
            <a:off x="1373100" y="2908425"/>
            <a:ext cx="6397800" cy="1461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7" name="Google Shape;67;p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8" name="Google Shape;68;p9"/>
          <p:cNvSpPr/>
          <p:nvPr/>
        </p:nvSpPr>
        <p:spPr>
          <a:xfrm>
            <a:off x="8424000" y="-470225"/>
            <a:ext cx="1771500" cy="3807300"/>
          </a:xfrm>
          <a:prstGeom prst="roundRect">
            <a:avLst>
              <a:gd name="adj" fmla="val 28669"/>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69" name="Google Shape;69;p9"/>
          <p:cNvGrpSpPr/>
          <p:nvPr/>
        </p:nvGrpSpPr>
        <p:grpSpPr>
          <a:xfrm>
            <a:off x="-703250" y="2863875"/>
            <a:ext cx="1323900" cy="2647875"/>
            <a:chOff x="-703250" y="2863875"/>
            <a:chExt cx="1323900" cy="2647875"/>
          </a:xfrm>
        </p:grpSpPr>
        <p:sp>
          <p:nvSpPr>
            <p:cNvPr id="70" name="Google Shape;70;p9"/>
            <p:cNvSpPr/>
            <p:nvPr/>
          </p:nvSpPr>
          <p:spPr>
            <a:xfrm>
              <a:off x="-703250" y="2863875"/>
              <a:ext cx="1323900" cy="13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71" name="Google Shape;71;p9"/>
            <p:cNvSpPr/>
            <p:nvPr/>
          </p:nvSpPr>
          <p:spPr>
            <a:xfrm>
              <a:off x="-703250" y="4187850"/>
              <a:ext cx="1323900" cy="13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01"/>
        <p:cNvGrpSpPr/>
        <p:nvPr/>
      </p:nvGrpSpPr>
      <p:grpSpPr>
        <a:xfrm>
          <a:off x="0" y="0"/>
          <a:ext cx="0" cy="0"/>
          <a:chOff x="0" y="0"/>
          <a:chExt cx="0" cy="0"/>
        </a:xfrm>
      </p:grpSpPr>
      <p:sp>
        <p:nvSpPr>
          <p:cNvPr id="102" name="Google Shape;102;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3" name="Google Shape;103;p14"/>
          <p:cNvSpPr txBox="1">
            <a:spLocks noGrp="1"/>
          </p:cNvSpPr>
          <p:nvPr>
            <p:ph type="subTitle" idx="1"/>
          </p:nvPr>
        </p:nvSpPr>
        <p:spPr>
          <a:xfrm>
            <a:off x="1632150" y="1545811"/>
            <a:ext cx="5564400" cy="373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 name="Google Shape;104;p14"/>
          <p:cNvSpPr txBox="1">
            <a:spLocks noGrp="1"/>
          </p:cNvSpPr>
          <p:nvPr>
            <p:ph type="subTitle" idx="2"/>
          </p:nvPr>
        </p:nvSpPr>
        <p:spPr>
          <a:xfrm>
            <a:off x="1632150" y="2443099"/>
            <a:ext cx="5564400" cy="373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 name="Google Shape;105;p14"/>
          <p:cNvSpPr txBox="1">
            <a:spLocks noGrp="1"/>
          </p:cNvSpPr>
          <p:nvPr>
            <p:ph type="subTitle" idx="3"/>
          </p:nvPr>
        </p:nvSpPr>
        <p:spPr>
          <a:xfrm>
            <a:off x="1638200" y="3336798"/>
            <a:ext cx="5564400" cy="373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 name="Google Shape;106;p14"/>
          <p:cNvSpPr txBox="1">
            <a:spLocks noGrp="1"/>
          </p:cNvSpPr>
          <p:nvPr>
            <p:ph type="subTitle" idx="4"/>
          </p:nvPr>
        </p:nvSpPr>
        <p:spPr>
          <a:xfrm>
            <a:off x="1638200" y="4230500"/>
            <a:ext cx="5564400" cy="373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 name="Google Shape;107;p14"/>
          <p:cNvSpPr txBox="1">
            <a:spLocks noGrp="1"/>
          </p:cNvSpPr>
          <p:nvPr>
            <p:ph type="title" idx="5" hasCustomPrompt="1"/>
          </p:nvPr>
        </p:nvSpPr>
        <p:spPr>
          <a:xfrm>
            <a:off x="812900" y="1309700"/>
            <a:ext cx="622200" cy="5064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 name="Google Shape;108;p14"/>
          <p:cNvSpPr txBox="1">
            <a:spLocks noGrp="1"/>
          </p:cNvSpPr>
          <p:nvPr>
            <p:ph type="title" idx="6" hasCustomPrompt="1"/>
          </p:nvPr>
        </p:nvSpPr>
        <p:spPr>
          <a:xfrm>
            <a:off x="812900" y="3097100"/>
            <a:ext cx="622200" cy="5064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 name="Google Shape;109;p14"/>
          <p:cNvSpPr txBox="1">
            <a:spLocks noGrp="1"/>
          </p:cNvSpPr>
          <p:nvPr>
            <p:ph type="title" idx="7" hasCustomPrompt="1"/>
          </p:nvPr>
        </p:nvSpPr>
        <p:spPr>
          <a:xfrm>
            <a:off x="812900" y="2203400"/>
            <a:ext cx="622200" cy="5064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4"/>
          <p:cNvSpPr txBox="1">
            <a:spLocks noGrp="1"/>
          </p:cNvSpPr>
          <p:nvPr>
            <p:ph type="title" idx="8" hasCustomPrompt="1"/>
          </p:nvPr>
        </p:nvSpPr>
        <p:spPr>
          <a:xfrm>
            <a:off x="812900" y="3990800"/>
            <a:ext cx="622200" cy="5064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4"/>
          <p:cNvSpPr txBox="1">
            <a:spLocks noGrp="1"/>
          </p:cNvSpPr>
          <p:nvPr>
            <p:ph type="subTitle" idx="9"/>
          </p:nvPr>
        </p:nvSpPr>
        <p:spPr>
          <a:xfrm>
            <a:off x="1632150" y="1197050"/>
            <a:ext cx="55644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a:solidFill>
                  <a:schemeClr val="dk1"/>
                </a:solidFill>
                <a:latin typeface="Kanit Medium"/>
                <a:ea typeface="Kanit Medium"/>
                <a:cs typeface="Kanit Medium"/>
                <a:sym typeface="Kanit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2" name="Google Shape;112;p14"/>
          <p:cNvSpPr txBox="1">
            <a:spLocks noGrp="1"/>
          </p:cNvSpPr>
          <p:nvPr>
            <p:ph type="subTitle" idx="13"/>
          </p:nvPr>
        </p:nvSpPr>
        <p:spPr>
          <a:xfrm>
            <a:off x="1632150" y="2090749"/>
            <a:ext cx="55644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a:solidFill>
                  <a:schemeClr val="dk1"/>
                </a:solidFill>
                <a:latin typeface="Kanit Medium"/>
                <a:ea typeface="Kanit Medium"/>
                <a:cs typeface="Kanit Medium"/>
                <a:sym typeface="Kanit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3" name="Google Shape;113;p14"/>
          <p:cNvSpPr txBox="1">
            <a:spLocks noGrp="1"/>
          </p:cNvSpPr>
          <p:nvPr>
            <p:ph type="subTitle" idx="14"/>
          </p:nvPr>
        </p:nvSpPr>
        <p:spPr>
          <a:xfrm>
            <a:off x="1638200" y="2984448"/>
            <a:ext cx="55644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a:solidFill>
                  <a:schemeClr val="dk1"/>
                </a:solidFill>
                <a:latin typeface="Kanit Medium"/>
                <a:ea typeface="Kanit Medium"/>
                <a:cs typeface="Kanit Medium"/>
                <a:sym typeface="Kanit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4" name="Google Shape;114;p14"/>
          <p:cNvSpPr txBox="1">
            <a:spLocks noGrp="1"/>
          </p:cNvSpPr>
          <p:nvPr>
            <p:ph type="subTitle" idx="15"/>
          </p:nvPr>
        </p:nvSpPr>
        <p:spPr>
          <a:xfrm>
            <a:off x="1638200" y="3878147"/>
            <a:ext cx="55644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a:solidFill>
                  <a:schemeClr val="dk1"/>
                </a:solidFill>
                <a:latin typeface="Kanit Medium"/>
                <a:ea typeface="Kanit Medium"/>
                <a:cs typeface="Kanit Medium"/>
                <a:sym typeface="Kanit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5" name="Google Shape;115;p14"/>
          <p:cNvSpPr/>
          <p:nvPr/>
        </p:nvSpPr>
        <p:spPr>
          <a:xfrm>
            <a:off x="0" y="-125"/>
            <a:ext cx="516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116" name="Google Shape;116;p14"/>
          <p:cNvSpPr/>
          <p:nvPr/>
        </p:nvSpPr>
        <p:spPr>
          <a:xfrm>
            <a:off x="7921350" y="3898900"/>
            <a:ext cx="2505000" cy="2505000"/>
          </a:xfrm>
          <a:prstGeom prst="pie">
            <a:avLst>
              <a:gd name="adj1" fmla="val 10794591"/>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117" name="Google Shape;117;p14"/>
          <p:cNvSpPr/>
          <p:nvPr/>
        </p:nvSpPr>
        <p:spPr>
          <a:xfrm>
            <a:off x="8280475" y="157225"/>
            <a:ext cx="627000" cy="627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2">
  <p:cSld name="TITLE_ONLY_1">
    <p:spTree>
      <p:nvGrpSpPr>
        <p:cNvPr id="1" name="Shape 143"/>
        <p:cNvGrpSpPr/>
        <p:nvPr/>
      </p:nvGrpSpPr>
      <p:grpSpPr>
        <a:xfrm>
          <a:off x="0" y="0"/>
          <a:ext cx="0" cy="0"/>
          <a:chOff x="0" y="0"/>
          <a:chExt cx="0" cy="0"/>
        </a:xfrm>
      </p:grpSpPr>
      <p:sp>
        <p:nvSpPr>
          <p:cNvPr id="144" name="Google Shape;144;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5" name="Google Shape;145;p17"/>
          <p:cNvSpPr/>
          <p:nvPr/>
        </p:nvSpPr>
        <p:spPr>
          <a:xfrm>
            <a:off x="7058725" y="-797075"/>
            <a:ext cx="2744100" cy="1397100"/>
          </a:xfrm>
          <a:prstGeom prst="roundRect">
            <a:avLst>
              <a:gd name="adj" fmla="val 28669"/>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146" name="Google Shape;146;p17"/>
          <p:cNvSpPr/>
          <p:nvPr/>
        </p:nvSpPr>
        <p:spPr>
          <a:xfrm>
            <a:off x="0" y="4864100"/>
            <a:ext cx="5675400" cy="95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59"/>
        <p:cNvGrpSpPr/>
        <p:nvPr/>
      </p:nvGrpSpPr>
      <p:grpSpPr>
        <a:xfrm>
          <a:off x="0" y="0"/>
          <a:ext cx="0" cy="0"/>
          <a:chOff x="0" y="0"/>
          <a:chExt cx="0" cy="0"/>
        </a:xfrm>
      </p:grpSpPr>
      <p:sp>
        <p:nvSpPr>
          <p:cNvPr id="160" name="Google Shape;160;p20"/>
          <p:cNvSpPr/>
          <p:nvPr/>
        </p:nvSpPr>
        <p:spPr>
          <a:xfrm>
            <a:off x="-407975" y="-482750"/>
            <a:ext cx="1705200" cy="1397100"/>
          </a:xfrm>
          <a:prstGeom prst="roundRect">
            <a:avLst>
              <a:gd name="adj" fmla="val 28669"/>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161" name="Google Shape;161;p20"/>
          <p:cNvSpPr/>
          <p:nvPr/>
        </p:nvSpPr>
        <p:spPr>
          <a:xfrm flipH="1">
            <a:off x="5865600" y="4459500"/>
            <a:ext cx="3278400" cy="684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162" name="Google Shape;162;p20"/>
          <p:cNvSpPr/>
          <p:nvPr/>
        </p:nvSpPr>
        <p:spPr>
          <a:xfrm flipH="1">
            <a:off x="8294675" y="4148400"/>
            <a:ext cx="627000" cy="6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63"/>
        <p:cNvGrpSpPr/>
        <p:nvPr/>
      </p:nvGrpSpPr>
      <p:grpSpPr>
        <a:xfrm>
          <a:off x="0" y="0"/>
          <a:ext cx="0" cy="0"/>
          <a:chOff x="0" y="0"/>
          <a:chExt cx="0" cy="0"/>
        </a:xfrm>
      </p:grpSpPr>
      <p:grpSp>
        <p:nvGrpSpPr>
          <p:cNvPr id="164" name="Google Shape;164;p21"/>
          <p:cNvGrpSpPr/>
          <p:nvPr/>
        </p:nvGrpSpPr>
        <p:grpSpPr>
          <a:xfrm>
            <a:off x="-15725" y="-9525"/>
            <a:ext cx="9159675" cy="1343025"/>
            <a:chOff x="-15725" y="-9525"/>
            <a:chExt cx="9159675" cy="1343025"/>
          </a:xfrm>
        </p:grpSpPr>
        <p:sp>
          <p:nvSpPr>
            <p:cNvPr id="165" name="Google Shape;165;p21"/>
            <p:cNvSpPr/>
            <p:nvPr/>
          </p:nvSpPr>
          <p:spPr>
            <a:xfrm>
              <a:off x="7907350" y="0"/>
              <a:ext cx="1236600" cy="133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166" name="Google Shape;166;p21"/>
            <p:cNvSpPr/>
            <p:nvPr/>
          </p:nvSpPr>
          <p:spPr>
            <a:xfrm>
              <a:off x="-15725" y="-9525"/>
              <a:ext cx="2371500" cy="415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grpSp>
        <p:nvGrpSpPr>
          <p:cNvPr id="167" name="Google Shape;167;p21"/>
          <p:cNvGrpSpPr/>
          <p:nvPr/>
        </p:nvGrpSpPr>
        <p:grpSpPr>
          <a:xfrm>
            <a:off x="-15725" y="-1121468"/>
            <a:ext cx="10278115" cy="6741318"/>
            <a:chOff x="-15725" y="-1121468"/>
            <a:chExt cx="10278115" cy="6741318"/>
          </a:xfrm>
        </p:grpSpPr>
        <p:grpSp>
          <p:nvGrpSpPr>
            <p:cNvPr id="168" name="Google Shape;168;p21"/>
            <p:cNvGrpSpPr/>
            <p:nvPr/>
          </p:nvGrpSpPr>
          <p:grpSpPr>
            <a:xfrm>
              <a:off x="-15725" y="4592650"/>
              <a:ext cx="3081253" cy="1027200"/>
              <a:chOff x="-15725" y="4592650"/>
              <a:chExt cx="3081253" cy="1027200"/>
            </a:xfrm>
          </p:grpSpPr>
          <p:sp>
            <p:nvSpPr>
              <p:cNvPr id="169" name="Google Shape;169;p21"/>
              <p:cNvSpPr/>
              <p:nvPr/>
            </p:nvSpPr>
            <p:spPr>
              <a:xfrm>
                <a:off x="-15725" y="4592650"/>
                <a:ext cx="1027200" cy="1027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170" name="Google Shape;170;p21"/>
              <p:cNvSpPr/>
              <p:nvPr/>
            </p:nvSpPr>
            <p:spPr>
              <a:xfrm>
                <a:off x="1011302" y="4592650"/>
                <a:ext cx="1027200" cy="1027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171" name="Google Shape;171;p21"/>
              <p:cNvSpPr/>
              <p:nvPr/>
            </p:nvSpPr>
            <p:spPr>
              <a:xfrm>
                <a:off x="2038328" y="4592650"/>
                <a:ext cx="1027200" cy="1027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sp>
          <p:nvSpPr>
            <p:cNvPr id="172" name="Google Shape;172;p21"/>
            <p:cNvSpPr/>
            <p:nvPr/>
          </p:nvSpPr>
          <p:spPr>
            <a:xfrm rot="-5400000">
              <a:off x="8026040" y="-1121918"/>
              <a:ext cx="2235900" cy="22368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Kanit Medium"/>
              <a:buNone/>
              <a:defRPr sz="2800">
                <a:solidFill>
                  <a:schemeClr val="dk1"/>
                </a:solidFill>
                <a:latin typeface="Kanit Medium"/>
                <a:ea typeface="Kanit Medium"/>
                <a:cs typeface="Kanit Medium"/>
                <a:sym typeface="Kanit Medium"/>
              </a:defRPr>
            </a:lvl1pPr>
            <a:lvl2pPr lvl="1" rtl="0">
              <a:spcBef>
                <a:spcPts val="0"/>
              </a:spcBef>
              <a:spcAft>
                <a:spcPts val="0"/>
              </a:spcAft>
              <a:buClr>
                <a:schemeClr val="dk1"/>
              </a:buClr>
              <a:buSzPts val="3000"/>
              <a:buFont typeface="Kanit Medium"/>
              <a:buNone/>
              <a:defRPr sz="3000">
                <a:solidFill>
                  <a:schemeClr val="dk1"/>
                </a:solidFill>
                <a:latin typeface="Kanit Medium"/>
                <a:ea typeface="Kanit Medium"/>
                <a:cs typeface="Kanit Medium"/>
                <a:sym typeface="Kanit Medium"/>
              </a:defRPr>
            </a:lvl2pPr>
            <a:lvl3pPr lvl="2" rtl="0">
              <a:spcBef>
                <a:spcPts val="0"/>
              </a:spcBef>
              <a:spcAft>
                <a:spcPts val="0"/>
              </a:spcAft>
              <a:buClr>
                <a:schemeClr val="dk1"/>
              </a:buClr>
              <a:buSzPts val="3000"/>
              <a:buFont typeface="Kanit Medium"/>
              <a:buNone/>
              <a:defRPr sz="3000">
                <a:solidFill>
                  <a:schemeClr val="dk1"/>
                </a:solidFill>
                <a:latin typeface="Kanit Medium"/>
                <a:ea typeface="Kanit Medium"/>
                <a:cs typeface="Kanit Medium"/>
                <a:sym typeface="Kanit Medium"/>
              </a:defRPr>
            </a:lvl3pPr>
            <a:lvl4pPr lvl="3" rtl="0">
              <a:spcBef>
                <a:spcPts val="0"/>
              </a:spcBef>
              <a:spcAft>
                <a:spcPts val="0"/>
              </a:spcAft>
              <a:buClr>
                <a:schemeClr val="dk1"/>
              </a:buClr>
              <a:buSzPts val="3000"/>
              <a:buFont typeface="Kanit Medium"/>
              <a:buNone/>
              <a:defRPr sz="3000">
                <a:solidFill>
                  <a:schemeClr val="dk1"/>
                </a:solidFill>
                <a:latin typeface="Kanit Medium"/>
                <a:ea typeface="Kanit Medium"/>
                <a:cs typeface="Kanit Medium"/>
                <a:sym typeface="Kanit Medium"/>
              </a:defRPr>
            </a:lvl4pPr>
            <a:lvl5pPr lvl="4" rtl="0">
              <a:spcBef>
                <a:spcPts val="0"/>
              </a:spcBef>
              <a:spcAft>
                <a:spcPts val="0"/>
              </a:spcAft>
              <a:buClr>
                <a:schemeClr val="dk1"/>
              </a:buClr>
              <a:buSzPts val="3000"/>
              <a:buFont typeface="Kanit Medium"/>
              <a:buNone/>
              <a:defRPr sz="3000">
                <a:solidFill>
                  <a:schemeClr val="dk1"/>
                </a:solidFill>
                <a:latin typeface="Kanit Medium"/>
                <a:ea typeface="Kanit Medium"/>
                <a:cs typeface="Kanit Medium"/>
                <a:sym typeface="Kanit Medium"/>
              </a:defRPr>
            </a:lvl5pPr>
            <a:lvl6pPr lvl="5" rtl="0">
              <a:spcBef>
                <a:spcPts val="0"/>
              </a:spcBef>
              <a:spcAft>
                <a:spcPts val="0"/>
              </a:spcAft>
              <a:buClr>
                <a:schemeClr val="dk1"/>
              </a:buClr>
              <a:buSzPts val="3000"/>
              <a:buFont typeface="Kanit Medium"/>
              <a:buNone/>
              <a:defRPr sz="3000">
                <a:solidFill>
                  <a:schemeClr val="dk1"/>
                </a:solidFill>
                <a:latin typeface="Kanit Medium"/>
                <a:ea typeface="Kanit Medium"/>
                <a:cs typeface="Kanit Medium"/>
                <a:sym typeface="Kanit Medium"/>
              </a:defRPr>
            </a:lvl6pPr>
            <a:lvl7pPr lvl="6" rtl="0">
              <a:spcBef>
                <a:spcPts val="0"/>
              </a:spcBef>
              <a:spcAft>
                <a:spcPts val="0"/>
              </a:spcAft>
              <a:buClr>
                <a:schemeClr val="dk1"/>
              </a:buClr>
              <a:buSzPts val="3000"/>
              <a:buFont typeface="Kanit Medium"/>
              <a:buNone/>
              <a:defRPr sz="3000">
                <a:solidFill>
                  <a:schemeClr val="dk1"/>
                </a:solidFill>
                <a:latin typeface="Kanit Medium"/>
                <a:ea typeface="Kanit Medium"/>
                <a:cs typeface="Kanit Medium"/>
                <a:sym typeface="Kanit Medium"/>
              </a:defRPr>
            </a:lvl7pPr>
            <a:lvl8pPr lvl="7" rtl="0">
              <a:spcBef>
                <a:spcPts val="0"/>
              </a:spcBef>
              <a:spcAft>
                <a:spcPts val="0"/>
              </a:spcAft>
              <a:buClr>
                <a:schemeClr val="dk1"/>
              </a:buClr>
              <a:buSzPts val="3000"/>
              <a:buFont typeface="Kanit Medium"/>
              <a:buNone/>
              <a:defRPr sz="3000">
                <a:solidFill>
                  <a:schemeClr val="dk1"/>
                </a:solidFill>
                <a:latin typeface="Kanit Medium"/>
                <a:ea typeface="Kanit Medium"/>
                <a:cs typeface="Kanit Medium"/>
                <a:sym typeface="Kanit Medium"/>
              </a:defRPr>
            </a:lvl8pPr>
            <a:lvl9pPr lvl="8" rtl="0">
              <a:spcBef>
                <a:spcPts val="0"/>
              </a:spcBef>
              <a:spcAft>
                <a:spcPts val="0"/>
              </a:spcAft>
              <a:buClr>
                <a:schemeClr val="dk1"/>
              </a:buClr>
              <a:buSzPts val="3000"/>
              <a:buFont typeface="Kanit Medium"/>
              <a:buNone/>
              <a:defRPr sz="3000">
                <a:solidFill>
                  <a:schemeClr val="dk1"/>
                </a:solidFill>
                <a:latin typeface="Kanit Medium"/>
                <a:ea typeface="Kanit Medium"/>
                <a:cs typeface="Kanit Medium"/>
                <a:sym typeface="Kanit Medium"/>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Hind Guntur"/>
              <a:buChar char="●"/>
              <a:defRPr>
                <a:solidFill>
                  <a:schemeClr val="dk1"/>
                </a:solidFill>
                <a:latin typeface="Hind Guntur"/>
                <a:ea typeface="Hind Guntur"/>
                <a:cs typeface="Hind Guntur"/>
                <a:sym typeface="Hind Guntur"/>
              </a:defRPr>
            </a:lvl1pPr>
            <a:lvl2pPr marL="914400" lvl="1" indent="-317500">
              <a:lnSpc>
                <a:spcPct val="115000"/>
              </a:lnSpc>
              <a:spcBef>
                <a:spcPts val="0"/>
              </a:spcBef>
              <a:spcAft>
                <a:spcPts val="0"/>
              </a:spcAft>
              <a:buClr>
                <a:schemeClr val="dk1"/>
              </a:buClr>
              <a:buSzPts val="1400"/>
              <a:buFont typeface="Hind Guntur"/>
              <a:buChar char="○"/>
              <a:defRPr>
                <a:solidFill>
                  <a:schemeClr val="dk1"/>
                </a:solidFill>
                <a:latin typeface="Hind Guntur"/>
                <a:ea typeface="Hind Guntur"/>
                <a:cs typeface="Hind Guntur"/>
                <a:sym typeface="Hind Guntur"/>
              </a:defRPr>
            </a:lvl2pPr>
            <a:lvl3pPr marL="1371600" lvl="2" indent="-317500">
              <a:lnSpc>
                <a:spcPct val="115000"/>
              </a:lnSpc>
              <a:spcBef>
                <a:spcPts val="0"/>
              </a:spcBef>
              <a:spcAft>
                <a:spcPts val="0"/>
              </a:spcAft>
              <a:buClr>
                <a:schemeClr val="dk1"/>
              </a:buClr>
              <a:buSzPts val="1400"/>
              <a:buFont typeface="Hind Guntur"/>
              <a:buChar char="■"/>
              <a:defRPr>
                <a:solidFill>
                  <a:schemeClr val="dk1"/>
                </a:solidFill>
                <a:latin typeface="Hind Guntur"/>
                <a:ea typeface="Hind Guntur"/>
                <a:cs typeface="Hind Guntur"/>
                <a:sym typeface="Hind Guntur"/>
              </a:defRPr>
            </a:lvl3pPr>
            <a:lvl4pPr marL="1828800" lvl="3" indent="-317500">
              <a:lnSpc>
                <a:spcPct val="115000"/>
              </a:lnSpc>
              <a:spcBef>
                <a:spcPts val="0"/>
              </a:spcBef>
              <a:spcAft>
                <a:spcPts val="0"/>
              </a:spcAft>
              <a:buClr>
                <a:schemeClr val="dk1"/>
              </a:buClr>
              <a:buSzPts val="1400"/>
              <a:buFont typeface="Hind Guntur"/>
              <a:buChar char="●"/>
              <a:defRPr>
                <a:solidFill>
                  <a:schemeClr val="dk1"/>
                </a:solidFill>
                <a:latin typeface="Hind Guntur"/>
                <a:ea typeface="Hind Guntur"/>
                <a:cs typeface="Hind Guntur"/>
                <a:sym typeface="Hind Guntur"/>
              </a:defRPr>
            </a:lvl4pPr>
            <a:lvl5pPr marL="2286000" lvl="4" indent="-317500">
              <a:lnSpc>
                <a:spcPct val="115000"/>
              </a:lnSpc>
              <a:spcBef>
                <a:spcPts val="0"/>
              </a:spcBef>
              <a:spcAft>
                <a:spcPts val="0"/>
              </a:spcAft>
              <a:buClr>
                <a:schemeClr val="dk1"/>
              </a:buClr>
              <a:buSzPts val="1400"/>
              <a:buFont typeface="Hind Guntur"/>
              <a:buChar char="○"/>
              <a:defRPr>
                <a:solidFill>
                  <a:schemeClr val="dk1"/>
                </a:solidFill>
                <a:latin typeface="Hind Guntur"/>
                <a:ea typeface="Hind Guntur"/>
                <a:cs typeface="Hind Guntur"/>
                <a:sym typeface="Hind Guntur"/>
              </a:defRPr>
            </a:lvl5pPr>
            <a:lvl6pPr marL="2743200" lvl="5" indent="-317500">
              <a:lnSpc>
                <a:spcPct val="115000"/>
              </a:lnSpc>
              <a:spcBef>
                <a:spcPts val="0"/>
              </a:spcBef>
              <a:spcAft>
                <a:spcPts val="0"/>
              </a:spcAft>
              <a:buClr>
                <a:schemeClr val="dk1"/>
              </a:buClr>
              <a:buSzPts val="1400"/>
              <a:buFont typeface="Hind Guntur"/>
              <a:buChar char="■"/>
              <a:defRPr>
                <a:solidFill>
                  <a:schemeClr val="dk1"/>
                </a:solidFill>
                <a:latin typeface="Hind Guntur"/>
                <a:ea typeface="Hind Guntur"/>
                <a:cs typeface="Hind Guntur"/>
                <a:sym typeface="Hind Guntur"/>
              </a:defRPr>
            </a:lvl6pPr>
            <a:lvl7pPr marL="3200400" lvl="6" indent="-317500">
              <a:lnSpc>
                <a:spcPct val="115000"/>
              </a:lnSpc>
              <a:spcBef>
                <a:spcPts val="0"/>
              </a:spcBef>
              <a:spcAft>
                <a:spcPts val="0"/>
              </a:spcAft>
              <a:buClr>
                <a:schemeClr val="dk1"/>
              </a:buClr>
              <a:buSzPts val="1400"/>
              <a:buFont typeface="Hind Guntur"/>
              <a:buChar char="●"/>
              <a:defRPr>
                <a:solidFill>
                  <a:schemeClr val="dk1"/>
                </a:solidFill>
                <a:latin typeface="Hind Guntur"/>
                <a:ea typeface="Hind Guntur"/>
                <a:cs typeface="Hind Guntur"/>
                <a:sym typeface="Hind Guntur"/>
              </a:defRPr>
            </a:lvl7pPr>
            <a:lvl8pPr marL="3657600" lvl="7" indent="-317500">
              <a:lnSpc>
                <a:spcPct val="115000"/>
              </a:lnSpc>
              <a:spcBef>
                <a:spcPts val="0"/>
              </a:spcBef>
              <a:spcAft>
                <a:spcPts val="0"/>
              </a:spcAft>
              <a:buClr>
                <a:schemeClr val="dk1"/>
              </a:buClr>
              <a:buSzPts val="1400"/>
              <a:buFont typeface="Hind Guntur"/>
              <a:buChar char="○"/>
              <a:defRPr>
                <a:solidFill>
                  <a:schemeClr val="dk1"/>
                </a:solidFill>
                <a:latin typeface="Hind Guntur"/>
                <a:ea typeface="Hind Guntur"/>
                <a:cs typeface="Hind Guntur"/>
                <a:sym typeface="Hind Guntur"/>
              </a:defRPr>
            </a:lvl8pPr>
            <a:lvl9pPr marL="4114800" lvl="8" indent="-317500">
              <a:lnSpc>
                <a:spcPct val="115000"/>
              </a:lnSpc>
              <a:spcBef>
                <a:spcPts val="0"/>
              </a:spcBef>
              <a:spcAft>
                <a:spcPts val="0"/>
              </a:spcAft>
              <a:buClr>
                <a:schemeClr val="dk1"/>
              </a:buClr>
              <a:buSzPts val="1400"/>
              <a:buFont typeface="Hind Guntur"/>
              <a:buChar char="■"/>
              <a:defRPr>
                <a:solidFill>
                  <a:schemeClr val="dk1"/>
                </a:solidFill>
                <a:latin typeface="Hind Guntur"/>
                <a:ea typeface="Hind Guntur"/>
                <a:cs typeface="Hind Guntur"/>
                <a:sym typeface="Hind Guntu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5" r:id="rId4"/>
    <p:sldLayoutId id="2147483658" r:id="rId5"/>
    <p:sldLayoutId id="2147483660" r:id="rId6"/>
    <p:sldLayoutId id="2147483663" r:id="rId7"/>
    <p:sldLayoutId id="2147483666" r:id="rId8"/>
    <p:sldLayoutId id="214748366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5"/>
          <p:cNvSpPr txBox="1">
            <a:spLocks noGrp="1"/>
          </p:cNvSpPr>
          <p:nvPr>
            <p:ph type="subTitle" idx="1"/>
          </p:nvPr>
        </p:nvSpPr>
        <p:spPr>
          <a:xfrm>
            <a:off x="941832" y="3222300"/>
            <a:ext cx="7146600" cy="76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Capstone Design Project Team F</a:t>
            </a:r>
            <a:endParaRPr sz="2000"/>
          </a:p>
          <a:p>
            <a:pPr marL="0" lvl="0" indent="0" algn="l" rtl="0">
              <a:spcBef>
                <a:spcPts val="0"/>
              </a:spcBef>
              <a:spcAft>
                <a:spcPts val="0"/>
              </a:spcAft>
              <a:buNone/>
            </a:pPr>
            <a:r>
              <a:rPr lang="en" sz="2000"/>
              <a:t>Kim Jisu, Lee Yoojin, Jung Daegyo, Jose Antunes </a:t>
            </a:r>
            <a:endParaRPr sz="2000"/>
          </a:p>
        </p:txBody>
      </p:sp>
      <p:sp>
        <p:nvSpPr>
          <p:cNvPr id="184" name="Google Shape;184;p25"/>
          <p:cNvSpPr/>
          <p:nvPr/>
        </p:nvSpPr>
        <p:spPr>
          <a:xfrm>
            <a:off x="712775" y="1154400"/>
            <a:ext cx="85800" cy="2834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185" name="Google Shape;185;p25"/>
          <p:cNvSpPr txBox="1"/>
          <p:nvPr/>
        </p:nvSpPr>
        <p:spPr>
          <a:xfrm>
            <a:off x="1490425" y="2136600"/>
            <a:ext cx="7671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1"/>
              </a:solidFill>
              <a:latin typeface="Open Sans ExtraBold"/>
              <a:ea typeface="Open Sans ExtraBold"/>
              <a:cs typeface="Open Sans ExtraBold"/>
              <a:sym typeface="Open Sans ExtraBold"/>
            </a:endParaRPr>
          </a:p>
        </p:txBody>
      </p:sp>
      <p:sp>
        <p:nvSpPr>
          <p:cNvPr id="186" name="Google Shape;186;p25"/>
          <p:cNvSpPr txBox="1">
            <a:spLocks noGrp="1"/>
          </p:cNvSpPr>
          <p:nvPr>
            <p:ph type="ctrTitle"/>
          </p:nvPr>
        </p:nvSpPr>
        <p:spPr>
          <a:xfrm>
            <a:off x="941825" y="713232"/>
            <a:ext cx="7570200" cy="191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400" dirty="0"/>
              <a:t>HallyuGo✈️</a:t>
            </a:r>
            <a:endParaRPr sz="6400" dirty="0"/>
          </a:p>
          <a:p>
            <a:pPr marL="0" lvl="0" indent="0" algn="l" rtl="0">
              <a:spcBef>
                <a:spcPts val="0"/>
              </a:spcBef>
              <a:spcAft>
                <a:spcPts val="0"/>
              </a:spcAft>
              <a:buNone/>
            </a:pPr>
            <a:r>
              <a:rPr lang="en" dirty="0"/>
              <a:t>Map App for K-culture Lover</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pic>
        <p:nvPicPr>
          <p:cNvPr id="270" name="Google Shape;270;p34"/>
          <p:cNvPicPr preferRelativeResize="0"/>
          <p:nvPr/>
        </p:nvPicPr>
        <p:blipFill rotWithShape="1">
          <a:blip r:embed="rId3">
            <a:alphaModFix/>
          </a:blip>
          <a:srcRect t="15511"/>
          <a:stretch/>
        </p:blipFill>
        <p:spPr>
          <a:xfrm>
            <a:off x="850650" y="1005851"/>
            <a:ext cx="7442700" cy="2314577"/>
          </a:xfrm>
          <a:prstGeom prst="rect">
            <a:avLst/>
          </a:prstGeom>
          <a:noFill/>
          <a:ln>
            <a:noFill/>
          </a:ln>
        </p:spPr>
      </p:pic>
      <p:sp>
        <p:nvSpPr>
          <p:cNvPr id="271" name="Google Shape;271;p34"/>
          <p:cNvSpPr txBox="1">
            <a:spLocks noGrp="1"/>
          </p:cNvSpPr>
          <p:nvPr>
            <p:ph type="title"/>
          </p:nvPr>
        </p:nvSpPr>
        <p:spPr>
          <a:xfrm>
            <a:off x="720000" y="1832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Open Sans ExtraBold"/>
                <a:ea typeface="Open Sans ExtraBold"/>
                <a:cs typeface="Open Sans ExtraBold"/>
                <a:sym typeface="Open Sans ExtraBold"/>
              </a:rPr>
              <a:t>Auth: NextAuth.js</a:t>
            </a:r>
            <a:endParaRPr sz="3000">
              <a:latin typeface="Open Sans ExtraBold"/>
              <a:ea typeface="Open Sans ExtraBold"/>
              <a:cs typeface="Open Sans ExtraBold"/>
              <a:sym typeface="Open Sans ExtraBold"/>
            </a:endParaRPr>
          </a:p>
        </p:txBody>
      </p:sp>
      <p:sp>
        <p:nvSpPr>
          <p:cNvPr id="272" name="Google Shape;272;p34"/>
          <p:cNvSpPr txBox="1">
            <a:spLocks noGrp="1"/>
          </p:cNvSpPr>
          <p:nvPr>
            <p:ph type="subTitle" idx="4294967295"/>
          </p:nvPr>
        </p:nvSpPr>
        <p:spPr>
          <a:xfrm>
            <a:off x="850650" y="3436800"/>
            <a:ext cx="7442700" cy="16305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200">
                <a:latin typeface="Open Sans SemiBold"/>
                <a:ea typeface="Open Sans SemiBold"/>
                <a:cs typeface="Open Sans SemiBold"/>
                <a:sym typeface="Open Sans SemiBold"/>
              </a:rPr>
              <a:t>getAuthTokenFromJson()</a:t>
            </a:r>
            <a:endParaRPr sz="2200">
              <a:latin typeface="Open Sans SemiBold"/>
              <a:ea typeface="Open Sans SemiBold"/>
              <a:cs typeface="Open Sans SemiBold"/>
              <a:sym typeface="Open Sans SemiBold"/>
            </a:endParaRPr>
          </a:p>
          <a:p>
            <a:pPr marL="0" lvl="0" indent="0" algn="l" rtl="0">
              <a:lnSpc>
                <a:spcPct val="115000"/>
              </a:lnSpc>
              <a:spcBef>
                <a:spcPts val="0"/>
              </a:spcBef>
              <a:spcAft>
                <a:spcPts val="0"/>
              </a:spcAft>
              <a:buNone/>
            </a:pPr>
            <a:endParaRPr sz="1300">
              <a:latin typeface="Open Sans SemiBold"/>
              <a:ea typeface="Open Sans SemiBold"/>
              <a:cs typeface="Open Sans SemiBold"/>
              <a:sym typeface="Open Sans SemiBold"/>
            </a:endParaRPr>
          </a:p>
          <a:p>
            <a:pPr marL="0" lvl="0" indent="0" algn="l" rtl="0">
              <a:lnSpc>
                <a:spcPct val="115000"/>
              </a:lnSpc>
              <a:spcBef>
                <a:spcPts val="0"/>
              </a:spcBef>
              <a:spcAft>
                <a:spcPts val="0"/>
              </a:spcAft>
              <a:buNone/>
            </a:pPr>
            <a:r>
              <a:rPr lang="en" sz="2200">
                <a:latin typeface="Open Sans SemiBold"/>
                <a:ea typeface="Open Sans SemiBold"/>
                <a:cs typeface="Open Sans SemiBold"/>
                <a:sym typeface="Open Sans SemiBold"/>
              </a:rPr>
              <a:t>1️⃣ Parse accessToken &amp; refreshToken from response</a:t>
            </a:r>
            <a:endParaRPr sz="2200">
              <a:latin typeface="Open Sans SemiBold"/>
              <a:ea typeface="Open Sans SemiBold"/>
              <a:cs typeface="Open Sans SemiBold"/>
              <a:sym typeface="Open Sans SemiBold"/>
            </a:endParaRPr>
          </a:p>
          <a:p>
            <a:pPr marL="0" lvl="0" indent="0" algn="l" rtl="0">
              <a:lnSpc>
                <a:spcPct val="115000"/>
              </a:lnSpc>
              <a:spcBef>
                <a:spcPts val="0"/>
              </a:spcBef>
              <a:spcAft>
                <a:spcPts val="0"/>
              </a:spcAft>
              <a:buNone/>
            </a:pPr>
            <a:r>
              <a:rPr lang="en" sz="2200">
                <a:latin typeface="Open Sans SemiBold"/>
                <a:ea typeface="Open Sans SemiBold"/>
                <a:cs typeface="Open Sans SemiBold"/>
                <a:sym typeface="Open Sans SemiBold"/>
              </a:rPr>
              <a:t>2️⃣ Set expirations of accessToken &amp; refreshToken</a:t>
            </a:r>
            <a:endParaRPr sz="2200">
              <a:latin typeface="Open Sans SemiBold"/>
              <a:ea typeface="Open Sans SemiBold"/>
              <a:cs typeface="Open Sans SemiBold"/>
              <a:sym typeface="Open Sans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35"/>
          <p:cNvPicPr preferRelativeResize="0"/>
          <p:nvPr/>
        </p:nvPicPr>
        <p:blipFill>
          <a:blip r:embed="rId3">
            <a:alphaModFix/>
          </a:blip>
          <a:stretch>
            <a:fillRect/>
          </a:stretch>
        </p:blipFill>
        <p:spPr>
          <a:xfrm>
            <a:off x="616088" y="1767840"/>
            <a:ext cx="2964025" cy="1747675"/>
          </a:xfrm>
          <a:prstGeom prst="rect">
            <a:avLst/>
          </a:prstGeom>
          <a:noFill/>
          <a:ln w="9525" cap="flat" cmpd="sng">
            <a:solidFill>
              <a:schemeClr val="dk2"/>
            </a:solidFill>
            <a:prstDash val="solid"/>
            <a:round/>
            <a:headEnd type="none" w="sm" len="sm"/>
            <a:tailEnd type="none" w="sm" len="sm"/>
          </a:ln>
        </p:spPr>
      </p:pic>
      <p:sp>
        <p:nvSpPr>
          <p:cNvPr id="278" name="Google Shape;278;p35"/>
          <p:cNvSpPr/>
          <p:nvPr/>
        </p:nvSpPr>
        <p:spPr>
          <a:xfrm>
            <a:off x="847631" y="2313008"/>
            <a:ext cx="2500800" cy="461400"/>
          </a:xfrm>
          <a:prstGeom prst="rect">
            <a:avLst/>
          </a:prstGeom>
          <a:noFill/>
          <a:ln w="19050" cap="flat" cmpd="sng">
            <a:solidFill>
              <a:srgbClr val="FF6B6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279" name="Google Shape;279;p35"/>
          <p:cNvSpPr/>
          <p:nvPr/>
        </p:nvSpPr>
        <p:spPr>
          <a:xfrm>
            <a:off x="847631" y="2845161"/>
            <a:ext cx="2500800" cy="461400"/>
          </a:xfrm>
          <a:prstGeom prst="rect">
            <a:avLst/>
          </a:prstGeom>
          <a:noFill/>
          <a:ln w="19050" cap="flat" cmpd="sng">
            <a:solidFill>
              <a:srgbClr val="FF6B6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pic>
        <p:nvPicPr>
          <p:cNvPr id="280" name="Google Shape;280;p35"/>
          <p:cNvPicPr preferRelativeResize="0"/>
          <p:nvPr/>
        </p:nvPicPr>
        <p:blipFill rotWithShape="1">
          <a:blip r:embed="rId4">
            <a:alphaModFix/>
          </a:blip>
          <a:srcRect t="6317" r="43107" b="32762"/>
          <a:stretch/>
        </p:blipFill>
        <p:spPr>
          <a:xfrm>
            <a:off x="4104388" y="1767847"/>
            <a:ext cx="4423523" cy="2637451"/>
          </a:xfrm>
          <a:prstGeom prst="rect">
            <a:avLst/>
          </a:prstGeom>
          <a:noFill/>
          <a:ln>
            <a:noFill/>
          </a:ln>
        </p:spPr>
      </p:pic>
      <p:cxnSp>
        <p:nvCxnSpPr>
          <p:cNvPr id="281" name="Google Shape;281;p35"/>
          <p:cNvCxnSpPr>
            <a:stCxn id="279" idx="3"/>
          </p:cNvCxnSpPr>
          <p:nvPr/>
        </p:nvCxnSpPr>
        <p:spPr>
          <a:xfrm>
            <a:off x="3348431" y="3075861"/>
            <a:ext cx="1614900" cy="721500"/>
          </a:xfrm>
          <a:prstGeom prst="straightConnector1">
            <a:avLst/>
          </a:prstGeom>
          <a:noFill/>
          <a:ln w="19050" cap="flat" cmpd="sng">
            <a:solidFill>
              <a:srgbClr val="FF6B65"/>
            </a:solidFill>
            <a:prstDash val="solid"/>
            <a:round/>
            <a:headEnd type="none" w="med" len="med"/>
            <a:tailEnd type="triangle" w="med" len="med"/>
          </a:ln>
        </p:spPr>
      </p:cxnSp>
      <p:cxnSp>
        <p:nvCxnSpPr>
          <p:cNvPr id="282" name="Google Shape;282;p35"/>
          <p:cNvCxnSpPr>
            <a:stCxn id="278" idx="3"/>
          </p:cNvCxnSpPr>
          <p:nvPr/>
        </p:nvCxnSpPr>
        <p:spPr>
          <a:xfrm>
            <a:off x="3348431" y="2543708"/>
            <a:ext cx="1647000" cy="1058100"/>
          </a:xfrm>
          <a:prstGeom prst="straightConnector1">
            <a:avLst/>
          </a:prstGeom>
          <a:noFill/>
          <a:ln w="19050" cap="flat" cmpd="sng">
            <a:solidFill>
              <a:srgbClr val="FF6B65"/>
            </a:solidFill>
            <a:prstDash val="solid"/>
            <a:round/>
            <a:headEnd type="none" w="med" len="med"/>
            <a:tailEnd type="triangle" w="med" len="med"/>
          </a:ln>
        </p:spPr>
      </p:cxnSp>
      <p:sp>
        <p:nvSpPr>
          <p:cNvPr id="283" name="Google Shape;283;p35"/>
          <p:cNvSpPr txBox="1">
            <a:spLocks noGrp="1"/>
          </p:cNvSpPr>
          <p:nvPr>
            <p:ph type="title"/>
          </p:nvPr>
        </p:nvSpPr>
        <p:spPr>
          <a:xfrm>
            <a:off x="720000" y="1832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Open Sans ExtraBold"/>
                <a:ea typeface="Open Sans ExtraBold"/>
                <a:cs typeface="Open Sans ExtraBold"/>
                <a:sym typeface="Open Sans ExtraBold"/>
              </a:rPr>
              <a:t>Auth: NextAuth.js</a:t>
            </a:r>
            <a:endParaRPr sz="3000">
              <a:latin typeface="Open Sans ExtraBold"/>
              <a:ea typeface="Open Sans ExtraBold"/>
              <a:cs typeface="Open Sans ExtraBold"/>
              <a:sym typeface="Open Sans ExtraBold"/>
            </a:endParaRPr>
          </a:p>
        </p:txBody>
      </p:sp>
      <p:sp>
        <p:nvSpPr>
          <p:cNvPr id="284" name="Google Shape;284;p35"/>
          <p:cNvSpPr txBox="1"/>
          <p:nvPr/>
        </p:nvSpPr>
        <p:spPr>
          <a:xfrm>
            <a:off x="722375" y="1005850"/>
            <a:ext cx="7401600" cy="523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200">
                <a:solidFill>
                  <a:schemeClr val="dk1"/>
                </a:solidFill>
                <a:latin typeface="Open Sans SemiBold"/>
                <a:ea typeface="Open Sans SemiBold"/>
                <a:cs typeface="Open Sans SemiBold"/>
                <a:sym typeface="Open Sans SemiBold"/>
              </a:rPr>
              <a:t>Set CredentialsProvider options as Sign In form</a:t>
            </a:r>
            <a:endParaRPr sz="2200">
              <a:solidFill>
                <a:schemeClr val="dk1"/>
              </a:solidFill>
              <a:latin typeface="Open Sans SemiBold"/>
              <a:ea typeface="Open Sans SemiBold"/>
              <a:cs typeface="Open Sans SemiBold"/>
              <a:sym typeface="Open Sans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289" name="Google Shape;289;p36"/>
          <p:cNvPicPr preferRelativeResize="0"/>
          <p:nvPr/>
        </p:nvPicPr>
        <p:blipFill rotWithShape="1">
          <a:blip r:embed="rId3">
            <a:alphaModFix/>
          </a:blip>
          <a:srcRect t="8155" r="29178"/>
          <a:stretch/>
        </p:blipFill>
        <p:spPr>
          <a:xfrm>
            <a:off x="198688" y="1005840"/>
            <a:ext cx="4990776" cy="3604075"/>
          </a:xfrm>
          <a:prstGeom prst="rect">
            <a:avLst/>
          </a:prstGeom>
          <a:noFill/>
          <a:ln>
            <a:noFill/>
          </a:ln>
        </p:spPr>
      </p:pic>
      <p:sp>
        <p:nvSpPr>
          <p:cNvPr id="290" name="Google Shape;290;p36"/>
          <p:cNvSpPr txBox="1">
            <a:spLocks noGrp="1"/>
          </p:cNvSpPr>
          <p:nvPr>
            <p:ph type="title"/>
          </p:nvPr>
        </p:nvSpPr>
        <p:spPr>
          <a:xfrm>
            <a:off x="720000" y="1832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Open Sans ExtraBold"/>
                <a:ea typeface="Open Sans ExtraBold"/>
                <a:cs typeface="Open Sans ExtraBold"/>
                <a:sym typeface="Open Sans ExtraBold"/>
              </a:rPr>
              <a:t>Auth: NextAuth.js</a:t>
            </a:r>
            <a:endParaRPr sz="3000">
              <a:latin typeface="Open Sans ExtraBold"/>
              <a:ea typeface="Open Sans ExtraBold"/>
              <a:cs typeface="Open Sans ExtraBold"/>
              <a:sym typeface="Open Sans ExtraBold"/>
            </a:endParaRPr>
          </a:p>
        </p:txBody>
      </p:sp>
      <p:sp>
        <p:nvSpPr>
          <p:cNvPr id="291" name="Google Shape;291;p36"/>
          <p:cNvSpPr txBox="1"/>
          <p:nvPr/>
        </p:nvSpPr>
        <p:spPr>
          <a:xfrm>
            <a:off x="5198312" y="1005850"/>
            <a:ext cx="3747000" cy="2718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200">
                <a:solidFill>
                  <a:schemeClr val="dk1"/>
                </a:solidFill>
                <a:latin typeface="Open Sans SemiBold"/>
                <a:ea typeface="Open Sans SemiBold"/>
                <a:cs typeface="Open Sans SemiBold"/>
                <a:sym typeface="Open Sans SemiBold"/>
              </a:rPr>
              <a:t>1️⃣</a:t>
            </a:r>
            <a:r>
              <a:rPr lang="en" sz="2200">
                <a:solidFill>
                  <a:srgbClr val="55B4DA"/>
                </a:solidFill>
                <a:latin typeface="Open Sans SemiBold"/>
                <a:ea typeface="Open Sans SemiBold"/>
                <a:cs typeface="Open Sans SemiBold"/>
                <a:sym typeface="Open Sans SemiBold"/>
              </a:rPr>
              <a:t>JWT</a:t>
            </a:r>
            <a:r>
              <a:rPr lang="en" sz="2200">
                <a:solidFill>
                  <a:schemeClr val="dk1"/>
                </a:solidFill>
                <a:latin typeface="Open Sans SemiBold"/>
                <a:ea typeface="Open Sans SemiBold"/>
                <a:cs typeface="Open Sans SemiBold"/>
                <a:sym typeface="Open Sans SemiBold"/>
              </a:rPr>
              <a:t> Callback</a:t>
            </a:r>
            <a:endParaRPr sz="2200">
              <a:solidFill>
                <a:schemeClr val="dk1"/>
              </a:solidFill>
              <a:latin typeface="Open Sans SemiBold"/>
              <a:ea typeface="Open Sans SemiBold"/>
              <a:cs typeface="Open Sans SemiBold"/>
              <a:sym typeface="Open Sans SemiBold"/>
            </a:endParaRPr>
          </a:p>
          <a:p>
            <a:pPr marL="0" lvl="0" indent="0" algn="l" rtl="0">
              <a:lnSpc>
                <a:spcPct val="115000"/>
              </a:lnSpc>
              <a:spcBef>
                <a:spcPts val="0"/>
              </a:spcBef>
              <a:spcAft>
                <a:spcPts val="0"/>
              </a:spcAft>
              <a:buNone/>
            </a:pPr>
            <a:r>
              <a:rPr lang="en" sz="2200">
                <a:solidFill>
                  <a:schemeClr val="dk1"/>
                </a:solidFill>
                <a:latin typeface="Open Sans SemiBold"/>
                <a:ea typeface="Open Sans SemiBold"/>
                <a:cs typeface="Open Sans SemiBold"/>
                <a:sym typeface="Open Sans SemiBold"/>
              </a:rPr>
              <a:t>     : Update or Refresh JWT</a:t>
            </a:r>
            <a:endParaRPr sz="2200">
              <a:solidFill>
                <a:schemeClr val="dk1"/>
              </a:solidFill>
              <a:latin typeface="Open Sans SemiBold"/>
              <a:ea typeface="Open Sans SemiBold"/>
              <a:cs typeface="Open Sans SemiBold"/>
              <a:sym typeface="Open Sans SemiBold"/>
            </a:endParaRPr>
          </a:p>
          <a:p>
            <a:pPr marL="0" lvl="0" indent="0" algn="l" rtl="0">
              <a:lnSpc>
                <a:spcPct val="115000"/>
              </a:lnSpc>
              <a:spcBef>
                <a:spcPts val="0"/>
              </a:spcBef>
              <a:spcAft>
                <a:spcPts val="0"/>
              </a:spcAft>
              <a:buNone/>
            </a:pPr>
            <a:endParaRPr sz="2200">
              <a:solidFill>
                <a:schemeClr val="dk1"/>
              </a:solidFill>
              <a:latin typeface="Open Sans SemiBold"/>
              <a:ea typeface="Open Sans SemiBold"/>
              <a:cs typeface="Open Sans SemiBold"/>
              <a:sym typeface="Open Sans SemiBold"/>
            </a:endParaRPr>
          </a:p>
          <a:p>
            <a:pPr marL="0" lvl="0" indent="0" algn="l" rtl="0">
              <a:lnSpc>
                <a:spcPct val="115000"/>
              </a:lnSpc>
              <a:spcBef>
                <a:spcPts val="0"/>
              </a:spcBef>
              <a:spcAft>
                <a:spcPts val="0"/>
              </a:spcAft>
              <a:buNone/>
            </a:pPr>
            <a:endParaRPr>
              <a:solidFill>
                <a:schemeClr val="dk1"/>
              </a:solidFill>
              <a:latin typeface="Open Sans SemiBold"/>
              <a:ea typeface="Open Sans SemiBold"/>
              <a:cs typeface="Open Sans SemiBold"/>
              <a:sym typeface="Open Sans SemiBold"/>
            </a:endParaRPr>
          </a:p>
          <a:p>
            <a:pPr marL="0" lvl="0" indent="0" algn="l" rtl="0">
              <a:lnSpc>
                <a:spcPct val="115000"/>
              </a:lnSpc>
              <a:spcBef>
                <a:spcPts val="0"/>
              </a:spcBef>
              <a:spcAft>
                <a:spcPts val="0"/>
              </a:spcAft>
              <a:buNone/>
            </a:pPr>
            <a:r>
              <a:rPr lang="en" sz="2200">
                <a:solidFill>
                  <a:schemeClr val="dk1"/>
                </a:solidFill>
                <a:latin typeface="Open Sans SemiBold"/>
                <a:ea typeface="Open Sans SemiBold"/>
                <a:cs typeface="Open Sans SemiBold"/>
                <a:sym typeface="Open Sans SemiBold"/>
              </a:rPr>
              <a:t>2️⃣</a:t>
            </a:r>
            <a:r>
              <a:rPr lang="en" sz="2200">
                <a:solidFill>
                  <a:srgbClr val="55B4DA"/>
                </a:solidFill>
                <a:latin typeface="Open Sans SemiBold"/>
                <a:ea typeface="Open Sans SemiBold"/>
                <a:cs typeface="Open Sans SemiBold"/>
                <a:sym typeface="Open Sans SemiBold"/>
              </a:rPr>
              <a:t>Session</a:t>
            </a:r>
            <a:r>
              <a:rPr lang="en" sz="2200">
                <a:solidFill>
                  <a:schemeClr val="dk1"/>
                </a:solidFill>
                <a:latin typeface="Open Sans SemiBold"/>
                <a:ea typeface="Open Sans SemiBold"/>
                <a:cs typeface="Open Sans SemiBold"/>
                <a:sym typeface="Open Sans SemiBold"/>
              </a:rPr>
              <a:t> Callback</a:t>
            </a:r>
            <a:endParaRPr sz="2200">
              <a:solidFill>
                <a:schemeClr val="dk1"/>
              </a:solidFill>
              <a:latin typeface="Open Sans SemiBold"/>
              <a:ea typeface="Open Sans SemiBold"/>
              <a:cs typeface="Open Sans SemiBold"/>
              <a:sym typeface="Open Sans SemiBold"/>
            </a:endParaRPr>
          </a:p>
          <a:p>
            <a:pPr marL="0" lvl="0" indent="0" algn="l" rtl="0">
              <a:lnSpc>
                <a:spcPct val="115000"/>
              </a:lnSpc>
              <a:spcBef>
                <a:spcPts val="0"/>
              </a:spcBef>
              <a:spcAft>
                <a:spcPts val="0"/>
              </a:spcAft>
              <a:buNone/>
            </a:pPr>
            <a:r>
              <a:rPr lang="en" sz="2200">
                <a:solidFill>
                  <a:schemeClr val="dk1"/>
                </a:solidFill>
                <a:latin typeface="Open Sans SemiBold"/>
                <a:ea typeface="Open Sans SemiBold"/>
                <a:cs typeface="Open Sans SemiBold"/>
                <a:sym typeface="Open Sans SemiBold"/>
              </a:rPr>
              <a:t>     : Convert JWT into</a:t>
            </a:r>
            <a:endParaRPr sz="2200">
              <a:solidFill>
                <a:schemeClr val="dk1"/>
              </a:solidFill>
              <a:latin typeface="Open Sans SemiBold"/>
              <a:ea typeface="Open Sans SemiBold"/>
              <a:cs typeface="Open Sans SemiBold"/>
              <a:sym typeface="Open Sans SemiBold"/>
            </a:endParaRPr>
          </a:p>
          <a:p>
            <a:pPr marL="0" lvl="0" indent="0" algn="l" rtl="0">
              <a:lnSpc>
                <a:spcPct val="115000"/>
              </a:lnSpc>
              <a:spcBef>
                <a:spcPts val="0"/>
              </a:spcBef>
              <a:spcAft>
                <a:spcPts val="0"/>
              </a:spcAft>
              <a:buNone/>
            </a:pPr>
            <a:r>
              <a:rPr lang="en" sz="2200">
                <a:solidFill>
                  <a:schemeClr val="dk1"/>
                </a:solidFill>
                <a:latin typeface="Open Sans SemiBold"/>
                <a:ea typeface="Open Sans SemiBold"/>
                <a:cs typeface="Open Sans SemiBold"/>
                <a:sym typeface="Open Sans SemiBold"/>
              </a:rPr>
              <a:t>       session object</a:t>
            </a:r>
            <a:endParaRPr sz="2200">
              <a:solidFill>
                <a:schemeClr val="dk1"/>
              </a:solidFill>
              <a:latin typeface="Open Sans SemiBold"/>
              <a:ea typeface="Open Sans SemiBold"/>
              <a:cs typeface="Open Sans SemiBold"/>
              <a:sym typeface="Open Sans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Google Shape;296;p37"/>
          <p:cNvPicPr preferRelativeResize="0"/>
          <p:nvPr/>
        </p:nvPicPr>
        <p:blipFill rotWithShape="1">
          <a:blip r:embed="rId3">
            <a:alphaModFix/>
          </a:blip>
          <a:srcRect t="26935" r="56758" b="20477"/>
          <a:stretch/>
        </p:blipFill>
        <p:spPr>
          <a:xfrm>
            <a:off x="1356984" y="1005840"/>
            <a:ext cx="6430032" cy="1349050"/>
          </a:xfrm>
          <a:prstGeom prst="rect">
            <a:avLst/>
          </a:prstGeom>
          <a:noFill/>
          <a:ln>
            <a:noFill/>
          </a:ln>
        </p:spPr>
      </p:pic>
      <p:sp>
        <p:nvSpPr>
          <p:cNvPr id="297" name="Google Shape;297;p37"/>
          <p:cNvSpPr txBox="1"/>
          <p:nvPr/>
        </p:nvSpPr>
        <p:spPr>
          <a:xfrm>
            <a:off x="900525" y="3943825"/>
            <a:ext cx="4320900" cy="35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endParaRPr sz="1100"/>
          </a:p>
        </p:txBody>
      </p:sp>
      <p:sp>
        <p:nvSpPr>
          <p:cNvPr id="298" name="Google Shape;298;p37"/>
          <p:cNvSpPr txBox="1">
            <a:spLocks noGrp="1"/>
          </p:cNvSpPr>
          <p:nvPr>
            <p:ph type="title"/>
          </p:nvPr>
        </p:nvSpPr>
        <p:spPr>
          <a:xfrm>
            <a:off x="720000" y="1832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Open Sans ExtraBold"/>
                <a:ea typeface="Open Sans ExtraBold"/>
                <a:cs typeface="Open Sans ExtraBold"/>
                <a:sym typeface="Open Sans ExtraBold"/>
              </a:rPr>
              <a:t>Auth: NextAuth.js</a:t>
            </a:r>
            <a:endParaRPr sz="3000">
              <a:latin typeface="Open Sans ExtraBold"/>
              <a:ea typeface="Open Sans ExtraBold"/>
              <a:cs typeface="Open Sans ExtraBold"/>
              <a:sym typeface="Open Sans ExtraBold"/>
            </a:endParaRPr>
          </a:p>
        </p:txBody>
      </p:sp>
      <p:sp>
        <p:nvSpPr>
          <p:cNvPr id="299" name="Google Shape;299;p37"/>
          <p:cNvSpPr txBox="1"/>
          <p:nvPr/>
        </p:nvSpPr>
        <p:spPr>
          <a:xfrm>
            <a:off x="656850" y="2528575"/>
            <a:ext cx="7830300" cy="2559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200">
                <a:solidFill>
                  <a:schemeClr val="dk1"/>
                </a:solidFill>
                <a:latin typeface="Open Sans SemiBold"/>
                <a:ea typeface="Open Sans SemiBold"/>
                <a:cs typeface="Open Sans SemiBold"/>
                <a:sym typeface="Open Sans SemiBold"/>
              </a:rPr>
              <a:t>The </a:t>
            </a:r>
            <a:r>
              <a:rPr lang="en" sz="2200">
                <a:solidFill>
                  <a:srgbClr val="55B4DA"/>
                </a:solidFill>
                <a:latin typeface="Open Sans SemiBold"/>
                <a:ea typeface="Open Sans SemiBold"/>
                <a:cs typeface="Open Sans SemiBold"/>
                <a:sym typeface="Open Sans SemiBold"/>
              </a:rPr>
              <a:t>window</a:t>
            </a:r>
            <a:r>
              <a:rPr lang="en" sz="2200">
                <a:solidFill>
                  <a:schemeClr val="dk1"/>
                </a:solidFill>
                <a:latin typeface="Open Sans SemiBold"/>
                <a:ea typeface="Open Sans SemiBold"/>
                <a:cs typeface="Open Sans SemiBold"/>
                <a:sym typeface="Open Sans SemiBold"/>
              </a:rPr>
              <a:t> object exists only in client-side environment</a:t>
            </a:r>
            <a:endParaRPr sz="2200">
              <a:solidFill>
                <a:schemeClr val="dk1"/>
              </a:solidFill>
              <a:latin typeface="Open Sans SemiBold"/>
              <a:ea typeface="Open Sans SemiBold"/>
              <a:cs typeface="Open Sans SemiBold"/>
              <a:sym typeface="Open Sans SemiBold"/>
            </a:endParaRPr>
          </a:p>
          <a:p>
            <a:pPr marL="0" lvl="0" indent="0" algn="l" rtl="0">
              <a:lnSpc>
                <a:spcPct val="115000"/>
              </a:lnSpc>
              <a:spcBef>
                <a:spcPts val="0"/>
              </a:spcBef>
              <a:spcAft>
                <a:spcPts val="0"/>
              </a:spcAft>
              <a:buNone/>
            </a:pPr>
            <a:endParaRPr sz="1300">
              <a:solidFill>
                <a:schemeClr val="dk1"/>
              </a:solidFill>
              <a:latin typeface="Open Sans SemiBold"/>
              <a:ea typeface="Open Sans SemiBold"/>
              <a:cs typeface="Open Sans SemiBold"/>
              <a:sym typeface="Open Sans SemiBold"/>
            </a:endParaRPr>
          </a:p>
          <a:p>
            <a:pPr marL="0" lvl="0" indent="0" algn="l" rtl="0">
              <a:lnSpc>
                <a:spcPct val="115000"/>
              </a:lnSpc>
              <a:spcBef>
                <a:spcPts val="0"/>
              </a:spcBef>
              <a:spcAft>
                <a:spcPts val="0"/>
              </a:spcAft>
              <a:buNone/>
            </a:pPr>
            <a:r>
              <a:rPr lang="en" sz="2200">
                <a:solidFill>
                  <a:schemeClr val="dk1"/>
                </a:solidFill>
                <a:latin typeface="Open Sans SemiBold"/>
                <a:ea typeface="Open Sans SemiBold"/>
                <a:cs typeface="Open Sans SemiBold"/>
                <a:sym typeface="Open Sans SemiBold"/>
              </a:rPr>
              <a:t>1️⃣</a:t>
            </a:r>
            <a:r>
              <a:rPr lang="en" sz="2200">
                <a:solidFill>
                  <a:srgbClr val="55B4DA"/>
                </a:solidFill>
                <a:latin typeface="Open Sans SemiBold"/>
                <a:ea typeface="Open Sans SemiBold"/>
                <a:cs typeface="Open Sans SemiBold"/>
                <a:sym typeface="Open Sans SemiBold"/>
              </a:rPr>
              <a:t>getSession</a:t>
            </a:r>
            <a:r>
              <a:rPr lang="en" sz="2200">
                <a:solidFill>
                  <a:schemeClr val="dk1"/>
                </a:solidFill>
                <a:latin typeface="Open Sans SemiBold"/>
                <a:ea typeface="Open Sans SemiBold"/>
                <a:cs typeface="Open Sans SemiBold"/>
                <a:sym typeface="Open Sans SemiBold"/>
              </a:rPr>
              <a:t>()</a:t>
            </a:r>
            <a:endParaRPr sz="2200">
              <a:solidFill>
                <a:schemeClr val="dk1"/>
              </a:solidFill>
              <a:latin typeface="Open Sans SemiBold"/>
              <a:ea typeface="Open Sans SemiBold"/>
              <a:cs typeface="Open Sans SemiBold"/>
              <a:sym typeface="Open Sans SemiBold"/>
            </a:endParaRPr>
          </a:p>
          <a:p>
            <a:pPr marL="0" lvl="0" indent="0" algn="l" rtl="0">
              <a:lnSpc>
                <a:spcPct val="115000"/>
              </a:lnSpc>
              <a:spcBef>
                <a:spcPts val="0"/>
              </a:spcBef>
              <a:spcAft>
                <a:spcPts val="0"/>
              </a:spcAft>
              <a:buNone/>
            </a:pPr>
            <a:r>
              <a:rPr lang="en" sz="2200">
                <a:solidFill>
                  <a:schemeClr val="dk1"/>
                </a:solidFill>
                <a:latin typeface="Open Sans SemiBold"/>
                <a:ea typeface="Open Sans SemiBold"/>
                <a:cs typeface="Open Sans SemiBold"/>
                <a:sym typeface="Open Sans SemiBold"/>
              </a:rPr>
              <a:t>     : Retrieve session on client-side</a:t>
            </a:r>
            <a:endParaRPr sz="2200">
              <a:solidFill>
                <a:schemeClr val="dk1"/>
              </a:solidFill>
              <a:latin typeface="Open Sans SemiBold"/>
              <a:ea typeface="Open Sans SemiBold"/>
              <a:cs typeface="Open Sans SemiBold"/>
              <a:sym typeface="Open Sans SemiBold"/>
            </a:endParaRPr>
          </a:p>
          <a:p>
            <a:pPr marL="0" lvl="0" indent="0" algn="l" rtl="0">
              <a:lnSpc>
                <a:spcPct val="115000"/>
              </a:lnSpc>
              <a:spcBef>
                <a:spcPts val="0"/>
              </a:spcBef>
              <a:spcAft>
                <a:spcPts val="0"/>
              </a:spcAft>
              <a:buNone/>
            </a:pPr>
            <a:endParaRPr>
              <a:solidFill>
                <a:schemeClr val="dk1"/>
              </a:solidFill>
              <a:latin typeface="Open Sans SemiBold"/>
              <a:ea typeface="Open Sans SemiBold"/>
              <a:cs typeface="Open Sans SemiBold"/>
              <a:sym typeface="Open Sans SemiBold"/>
            </a:endParaRPr>
          </a:p>
          <a:p>
            <a:pPr marL="0" lvl="0" indent="0" algn="l" rtl="0">
              <a:lnSpc>
                <a:spcPct val="115000"/>
              </a:lnSpc>
              <a:spcBef>
                <a:spcPts val="0"/>
              </a:spcBef>
              <a:spcAft>
                <a:spcPts val="0"/>
              </a:spcAft>
              <a:buNone/>
            </a:pPr>
            <a:r>
              <a:rPr lang="en" sz="2200">
                <a:solidFill>
                  <a:schemeClr val="dk1"/>
                </a:solidFill>
                <a:latin typeface="Open Sans SemiBold"/>
                <a:ea typeface="Open Sans SemiBold"/>
                <a:cs typeface="Open Sans SemiBold"/>
                <a:sym typeface="Open Sans SemiBold"/>
              </a:rPr>
              <a:t>2️⃣</a:t>
            </a:r>
            <a:r>
              <a:rPr lang="en" sz="2200">
                <a:solidFill>
                  <a:srgbClr val="55B4DA"/>
                </a:solidFill>
                <a:latin typeface="Open Sans SemiBold"/>
                <a:ea typeface="Open Sans SemiBold"/>
                <a:cs typeface="Open Sans SemiBold"/>
                <a:sym typeface="Open Sans SemiBold"/>
              </a:rPr>
              <a:t>getServerSession</a:t>
            </a:r>
            <a:r>
              <a:rPr lang="en" sz="2200">
                <a:solidFill>
                  <a:schemeClr val="dk1"/>
                </a:solidFill>
                <a:latin typeface="Open Sans SemiBold"/>
                <a:ea typeface="Open Sans SemiBold"/>
                <a:cs typeface="Open Sans SemiBold"/>
                <a:sym typeface="Open Sans SemiBold"/>
              </a:rPr>
              <a:t>()</a:t>
            </a:r>
            <a:endParaRPr sz="2200">
              <a:solidFill>
                <a:schemeClr val="dk1"/>
              </a:solidFill>
              <a:latin typeface="Open Sans SemiBold"/>
              <a:ea typeface="Open Sans SemiBold"/>
              <a:cs typeface="Open Sans SemiBold"/>
              <a:sym typeface="Open Sans SemiBold"/>
            </a:endParaRPr>
          </a:p>
          <a:p>
            <a:pPr marL="0" lvl="0" indent="0" algn="l" rtl="0">
              <a:lnSpc>
                <a:spcPct val="115000"/>
              </a:lnSpc>
              <a:spcBef>
                <a:spcPts val="0"/>
              </a:spcBef>
              <a:spcAft>
                <a:spcPts val="0"/>
              </a:spcAft>
              <a:buNone/>
            </a:pPr>
            <a:r>
              <a:rPr lang="en" sz="2200">
                <a:solidFill>
                  <a:schemeClr val="dk1"/>
                </a:solidFill>
                <a:latin typeface="Open Sans SemiBold"/>
                <a:ea typeface="Open Sans SemiBold"/>
                <a:cs typeface="Open Sans SemiBold"/>
                <a:sym typeface="Open Sans SemiBold"/>
              </a:rPr>
              <a:t>     : Retrieve session on server-side</a:t>
            </a:r>
            <a:endParaRPr sz="2200">
              <a:solidFill>
                <a:schemeClr val="dk1"/>
              </a:solidFill>
              <a:latin typeface="Open Sans SemiBold"/>
              <a:ea typeface="Open Sans SemiBold"/>
              <a:cs typeface="Open Sans SemiBold"/>
              <a:sym typeface="Open Sans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38"/>
          <p:cNvPicPr preferRelativeResize="0"/>
          <p:nvPr/>
        </p:nvPicPr>
        <p:blipFill rotWithShape="1">
          <a:blip r:embed="rId3">
            <a:alphaModFix/>
          </a:blip>
          <a:srcRect t="20600" r="9288" b="7719"/>
          <a:stretch/>
        </p:blipFill>
        <p:spPr>
          <a:xfrm>
            <a:off x="333450" y="1778925"/>
            <a:ext cx="8595000" cy="1666620"/>
          </a:xfrm>
          <a:prstGeom prst="rect">
            <a:avLst/>
          </a:prstGeom>
          <a:noFill/>
          <a:ln>
            <a:noFill/>
          </a:ln>
        </p:spPr>
      </p:pic>
      <p:sp>
        <p:nvSpPr>
          <p:cNvPr id="305" name="Google Shape;305;p38"/>
          <p:cNvSpPr txBox="1">
            <a:spLocks noGrp="1"/>
          </p:cNvSpPr>
          <p:nvPr>
            <p:ph type="title"/>
          </p:nvPr>
        </p:nvSpPr>
        <p:spPr>
          <a:xfrm>
            <a:off x="720000" y="1832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Open Sans ExtraBold"/>
                <a:ea typeface="Open Sans ExtraBold"/>
                <a:cs typeface="Open Sans ExtraBold"/>
                <a:sym typeface="Open Sans ExtraBold"/>
              </a:rPr>
              <a:t>Auth: middleware.ts</a:t>
            </a:r>
            <a:endParaRPr sz="3000">
              <a:latin typeface="Open Sans ExtraBold"/>
              <a:ea typeface="Open Sans ExtraBold"/>
              <a:cs typeface="Open Sans ExtraBold"/>
              <a:sym typeface="Open Sans ExtraBold"/>
            </a:endParaRPr>
          </a:p>
        </p:txBody>
      </p:sp>
      <p:sp>
        <p:nvSpPr>
          <p:cNvPr id="306" name="Google Shape;306;p38"/>
          <p:cNvSpPr txBox="1"/>
          <p:nvPr/>
        </p:nvSpPr>
        <p:spPr>
          <a:xfrm>
            <a:off x="274500" y="1005840"/>
            <a:ext cx="8595000" cy="523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2200">
                <a:solidFill>
                  <a:schemeClr val="dk1"/>
                </a:solidFill>
                <a:latin typeface="Open Sans SemiBold"/>
                <a:ea typeface="Open Sans SemiBold"/>
                <a:cs typeface="Open Sans SemiBold"/>
                <a:sym typeface="Open Sans SemiBold"/>
              </a:rPr>
              <a:t>Redirect path when unauthorized users try to access My Page</a:t>
            </a:r>
            <a:endParaRPr sz="2200">
              <a:solidFill>
                <a:schemeClr val="dk1"/>
              </a:solidFill>
              <a:latin typeface="Open Sans SemiBold"/>
              <a:ea typeface="Open Sans SemiBold"/>
              <a:cs typeface="Open Sans SemiBold"/>
              <a:sym typeface="Open Sans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311" name="Google Shape;311;p39"/>
          <p:cNvPicPr preferRelativeResize="0"/>
          <p:nvPr/>
        </p:nvPicPr>
        <p:blipFill rotWithShape="1">
          <a:blip r:embed="rId3">
            <a:alphaModFix/>
          </a:blip>
          <a:srcRect t="11811" r="17614" b="25558"/>
          <a:stretch/>
        </p:blipFill>
        <p:spPr>
          <a:xfrm>
            <a:off x="719999" y="1783080"/>
            <a:ext cx="7704001" cy="2874011"/>
          </a:xfrm>
          <a:prstGeom prst="rect">
            <a:avLst/>
          </a:prstGeom>
          <a:noFill/>
          <a:ln>
            <a:noFill/>
          </a:ln>
        </p:spPr>
      </p:pic>
      <p:sp>
        <p:nvSpPr>
          <p:cNvPr id="312" name="Google Shape;312;p39"/>
          <p:cNvSpPr txBox="1">
            <a:spLocks noGrp="1"/>
          </p:cNvSpPr>
          <p:nvPr>
            <p:ph type="title"/>
          </p:nvPr>
        </p:nvSpPr>
        <p:spPr>
          <a:xfrm>
            <a:off x="720000" y="1832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Open Sans ExtraBold"/>
                <a:ea typeface="Open Sans ExtraBold"/>
                <a:cs typeface="Open Sans ExtraBold"/>
                <a:sym typeface="Open Sans ExtraBold"/>
              </a:rPr>
              <a:t>Fetcher: ky fetcher</a:t>
            </a:r>
            <a:endParaRPr sz="3000">
              <a:latin typeface="Open Sans ExtraBold"/>
              <a:ea typeface="Open Sans ExtraBold"/>
              <a:cs typeface="Open Sans ExtraBold"/>
              <a:sym typeface="Open Sans ExtraBold"/>
            </a:endParaRPr>
          </a:p>
        </p:txBody>
      </p:sp>
      <p:sp>
        <p:nvSpPr>
          <p:cNvPr id="313" name="Google Shape;313;p39"/>
          <p:cNvSpPr txBox="1"/>
          <p:nvPr/>
        </p:nvSpPr>
        <p:spPr>
          <a:xfrm>
            <a:off x="720000" y="1007925"/>
            <a:ext cx="5393100" cy="523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200">
                <a:solidFill>
                  <a:srgbClr val="55B4DA"/>
                </a:solidFill>
                <a:latin typeface="Open Sans SemiBold"/>
                <a:ea typeface="Open Sans SemiBold"/>
                <a:cs typeface="Open Sans SemiBold"/>
                <a:sym typeface="Open Sans SemiBold"/>
              </a:rPr>
              <a:t>ky</a:t>
            </a:r>
            <a:r>
              <a:rPr lang="en" sz="2200">
                <a:solidFill>
                  <a:schemeClr val="dk1"/>
                </a:solidFill>
                <a:latin typeface="Open Sans SemiBold"/>
                <a:ea typeface="Open Sans SemiBold"/>
                <a:cs typeface="Open Sans SemiBold"/>
                <a:sym typeface="Open Sans SemiBold"/>
              </a:rPr>
              <a:t> fetcher has powerful hook system</a:t>
            </a:r>
            <a:endParaRPr sz="2200">
              <a:solidFill>
                <a:schemeClr val="dk1"/>
              </a:solidFill>
              <a:latin typeface="Open Sans SemiBold"/>
              <a:ea typeface="Open Sans SemiBold"/>
              <a:cs typeface="Open Sans SemiBold"/>
              <a:sym typeface="Open Sans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0"/>
          <p:cNvSpPr txBox="1"/>
          <p:nvPr/>
        </p:nvSpPr>
        <p:spPr>
          <a:xfrm>
            <a:off x="4682875" y="1017725"/>
            <a:ext cx="3465600" cy="507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endParaRPr sz="2100" b="1">
              <a:latin typeface="Open Sans"/>
              <a:ea typeface="Open Sans"/>
              <a:cs typeface="Open Sans"/>
              <a:sym typeface="Open Sans"/>
            </a:endParaRPr>
          </a:p>
        </p:txBody>
      </p:sp>
      <p:pic>
        <p:nvPicPr>
          <p:cNvPr id="319" name="Google Shape;319;p40"/>
          <p:cNvPicPr preferRelativeResize="0"/>
          <p:nvPr/>
        </p:nvPicPr>
        <p:blipFill rotWithShape="1">
          <a:blip r:embed="rId3">
            <a:alphaModFix/>
          </a:blip>
          <a:srcRect t="7386" b="56686"/>
          <a:stretch/>
        </p:blipFill>
        <p:spPr>
          <a:xfrm>
            <a:off x="818925" y="1005850"/>
            <a:ext cx="5677352" cy="1771074"/>
          </a:xfrm>
          <a:prstGeom prst="rect">
            <a:avLst/>
          </a:prstGeom>
          <a:noFill/>
          <a:ln>
            <a:noFill/>
          </a:ln>
        </p:spPr>
      </p:pic>
      <p:sp>
        <p:nvSpPr>
          <p:cNvPr id="320" name="Google Shape;320;p40"/>
          <p:cNvSpPr txBox="1">
            <a:spLocks noGrp="1"/>
          </p:cNvSpPr>
          <p:nvPr>
            <p:ph type="title"/>
          </p:nvPr>
        </p:nvSpPr>
        <p:spPr>
          <a:xfrm>
            <a:off x="720000" y="1832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Open Sans ExtraBold"/>
                <a:ea typeface="Open Sans ExtraBold"/>
                <a:cs typeface="Open Sans ExtraBold"/>
                <a:sym typeface="Open Sans ExtraBold"/>
              </a:rPr>
              <a:t>Fetcher: fetcherWithAuth</a:t>
            </a:r>
            <a:endParaRPr sz="3000">
              <a:latin typeface="Open Sans ExtraBold"/>
              <a:ea typeface="Open Sans ExtraBold"/>
              <a:cs typeface="Open Sans ExtraBold"/>
              <a:sym typeface="Open Sans ExtraBold"/>
            </a:endParaRPr>
          </a:p>
        </p:txBody>
      </p:sp>
      <p:pic>
        <p:nvPicPr>
          <p:cNvPr id="321" name="Google Shape;321;p40"/>
          <p:cNvPicPr preferRelativeResize="0"/>
          <p:nvPr/>
        </p:nvPicPr>
        <p:blipFill rotWithShape="1">
          <a:blip r:embed="rId3">
            <a:alphaModFix/>
          </a:blip>
          <a:srcRect t="52294" b="2974"/>
          <a:stretch/>
        </p:blipFill>
        <p:spPr>
          <a:xfrm>
            <a:off x="818913" y="2767584"/>
            <a:ext cx="5677375" cy="2205013"/>
          </a:xfrm>
          <a:prstGeom prst="rect">
            <a:avLst/>
          </a:prstGeom>
          <a:noFill/>
          <a:ln>
            <a:noFill/>
          </a:ln>
        </p:spPr>
      </p:pic>
      <p:sp>
        <p:nvSpPr>
          <p:cNvPr id="322" name="Google Shape;322;p40"/>
          <p:cNvSpPr txBox="1"/>
          <p:nvPr/>
        </p:nvSpPr>
        <p:spPr>
          <a:xfrm>
            <a:off x="6652125" y="1010075"/>
            <a:ext cx="3000000" cy="91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200">
                <a:solidFill>
                  <a:schemeClr val="dk1"/>
                </a:solidFill>
                <a:latin typeface="Open Sans SemiBold"/>
                <a:ea typeface="Open Sans SemiBold"/>
                <a:cs typeface="Open Sans SemiBold"/>
                <a:sym typeface="Open Sans SemiBold"/>
              </a:rPr>
              <a:t>Request to API</a:t>
            </a:r>
            <a:endParaRPr sz="2200">
              <a:solidFill>
                <a:schemeClr val="dk1"/>
              </a:solidFill>
              <a:latin typeface="Open Sans SemiBold"/>
              <a:ea typeface="Open Sans SemiBold"/>
              <a:cs typeface="Open Sans SemiBold"/>
              <a:sym typeface="Open Sans SemiBold"/>
            </a:endParaRPr>
          </a:p>
          <a:p>
            <a:pPr marL="0" lvl="0" indent="0" algn="l" rtl="0">
              <a:lnSpc>
                <a:spcPct val="115000"/>
              </a:lnSpc>
              <a:spcBef>
                <a:spcPts val="0"/>
              </a:spcBef>
              <a:spcAft>
                <a:spcPts val="0"/>
              </a:spcAft>
              <a:buNone/>
            </a:pPr>
            <a:r>
              <a:rPr lang="en" sz="2200">
                <a:solidFill>
                  <a:schemeClr val="dk1"/>
                </a:solidFill>
                <a:latin typeface="Open Sans SemiBold"/>
                <a:ea typeface="Open Sans SemiBold"/>
                <a:cs typeface="Open Sans SemiBold"/>
                <a:sym typeface="Open Sans SemiBold"/>
              </a:rPr>
              <a:t>with session</a:t>
            </a:r>
            <a:endParaRPr sz="2200">
              <a:solidFill>
                <a:schemeClr val="dk1"/>
              </a:solidFill>
              <a:latin typeface="Open Sans SemiBold"/>
              <a:ea typeface="Open Sans SemiBold"/>
              <a:cs typeface="Open Sans SemiBold"/>
              <a:sym typeface="Open Sans SemiBold"/>
            </a:endParaRPr>
          </a:p>
        </p:txBody>
      </p:sp>
      <p:sp>
        <p:nvSpPr>
          <p:cNvPr id="323" name="Google Shape;323;p40"/>
          <p:cNvSpPr/>
          <p:nvPr/>
        </p:nvSpPr>
        <p:spPr>
          <a:xfrm>
            <a:off x="1231675" y="2005750"/>
            <a:ext cx="3000000" cy="678900"/>
          </a:xfrm>
          <a:prstGeom prst="rect">
            <a:avLst/>
          </a:prstGeom>
          <a:noFill/>
          <a:ln w="19050" cap="flat" cmpd="sng">
            <a:solidFill>
              <a:srgbClr val="FF6B6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324" name="Google Shape;324;p40"/>
          <p:cNvSpPr/>
          <p:nvPr/>
        </p:nvSpPr>
        <p:spPr>
          <a:xfrm>
            <a:off x="1231675" y="3556175"/>
            <a:ext cx="3000000" cy="678900"/>
          </a:xfrm>
          <a:prstGeom prst="rect">
            <a:avLst/>
          </a:prstGeom>
          <a:noFill/>
          <a:ln w="19050" cap="flat" cmpd="sng">
            <a:solidFill>
              <a:srgbClr val="FF6B6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1"/>
          <p:cNvSpPr txBox="1">
            <a:spLocks noGrp="1"/>
          </p:cNvSpPr>
          <p:nvPr>
            <p:ph type="title"/>
          </p:nvPr>
        </p:nvSpPr>
        <p:spPr>
          <a:xfrm>
            <a:off x="1310550" y="2708275"/>
            <a:ext cx="5628600" cy="100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400">
                <a:latin typeface="Open Sans ExtraBold"/>
                <a:ea typeface="Open Sans ExtraBold"/>
                <a:cs typeface="Open Sans ExtraBold"/>
                <a:sym typeface="Open Sans ExtraBold"/>
              </a:rPr>
              <a:t>Dataset</a:t>
            </a:r>
            <a:endParaRPr sz="6400">
              <a:latin typeface="Open Sans ExtraBold"/>
              <a:ea typeface="Open Sans ExtraBold"/>
              <a:cs typeface="Open Sans ExtraBold"/>
              <a:sym typeface="Open Sans ExtraBold"/>
            </a:endParaRPr>
          </a:p>
        </p:txBody>
      </p:sp>
      <p:sp>
        <p:nvSpPr>
          <p:cNvPr id="330" name="Google Shape;330;p41"/>
          <p:cNvSpPr txBox="1">
            <a:spLocks noGrp="1"/>
          </p:cNvSpPr>
          <p:nvPr>
            <p:ph type="title" idx="2"/>
          </p:nvPr>
        </p:nvSpPr>
        <p:spPr>
          <a:xfrm>
            <a:off x="1310550" y="1587750"/>
            <a:ext cx="10533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latin typeface="Open Sans SemiBold"/>
                <a:ea typeface="Open Sans SemiBold"/>
                <a:cs typeface="Open Sans SemiBold"/>
                <a:sym typeface="Open Sans SemiBold"/>
              </a:rPr>
              <a:t>3</a:t>
            </a:r>
            <a:endParaRPr>
              <a:solidFill>
                <a:schemeClr val="lt2"/>
              </a:solidFill>
              <a:latin typeface="Open Sans SemiBold"/>
              <a:ea typeface="Open Sans SemiBold"/>
              <a:cs typeface="Open Sans SemiBold"/>
              <a:sym typeface="Open Sans SemiBold"/>
            </a:endParaRPr>
          </a:p>
        </p:txBody>
      </p:sp>
      <p:sp>
        <p:nvSpPr>
          <p:cNvPr id="331" name="Google Shape;331;p41"/>
          <p:cNvSpPr/>
          <p:nvPr/>
        </p:nvSpPr>
        <p:spPr>
          <a:xfrm>
            <a:off x="998525" y="1587750"/>
            <a:ext cx="85800" cy="2130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332" name="Google Shape;332;p41"/>
          <p:cNvGrpSpPr/>
          <p:nvPr/>
        </p:nvGrpSpPr>
        <p:grpSpPr>
          <a:xfrm>
            <a:off x="7101780" y="-389670"/>
            <a:ext cx="2039995" cy="5533170"/>
            <a:chOff x="7101780" y="-389670"/>
            <a:chExt cx="2039995" cy="5533170"/>
          </a:xfrm>
        </p:grpSpPr>
        <p:sp>
          <p:nvSpPr>
            <p:cNvPr id="333" name="Google Shape;333;p41"/>
            <p:cNvSpPr/>
            <p:nvPr/>
          </p:nvSpPr>
          <p:spPr>
            <a:xfrm>
              <a:off x="7489675" y="0"/>
              <a:ext cx="16521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334" name="Google Shape;334;p41"/>
            <p:cNvGrpSpPr/>
            <p:nvPr/>
          </p:nvGrpSpPr>
          <p:grpSpPr>
            <a:xfrm>
              <a:off x="7101780" y="-389670"/>
              <a:ext cx="1697700" cy="4432589"/>
              <a:chOff x="6901755" y="-389670"/>
              <a:chExt cx="1697700" cy="4432589"/>
            </a:xfrm>
          </p:grpSpPr>
          <p:sp>
            <p:nvSpPr>
              <p:cNvPr id="335" name="Google Shape;335;p41"/>
              <p:cNvSpPr/>
              <p:nvPr/>
            </p:nvSpPr>
            <p:spPr>
              <a:xfrm rot="5400000" flipH="1">
                <a:off x="6901605" y="2345070"/>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336" name="Google Shape;336;p41"/>
              <p:cNvSpPr/>
              <p:nvPr/>
            </p:nvSpPr>
            <p:spPr>
              <a:xfrm rot="5400000" flipH="1">
                <a:off x="6901605" y="977775"/>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337" name="Google Shape;337;p41"/>
              <p:cNvSpPr/>
              <p:nvPr/>
            </p:nvSpPr>
            <p:spPr>
              <a:xfrm rot="5400000" flipH="1">
                <a:off x="6901605" y="-389520"/>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pic>
        <p:nvPicPr>
          <p:cNvPr id="342" name="Google Shape;342;p42"/>
          <p:cNvPicPr preferRelativeResize="0"/>
          <p:nvPr/>
        </p:nvPicPr>
        <p:blipFill>
          <a:blip r:embed="rId3">
            <a:alphaModFix/>
          </a:blip>
          <a:stretch>
            <a:fillRect/>
          </a:stretch>
        </p:blipFill>
        <p:spPr>
          <a:xfrm>
            <a:off x="719999" y="1005840"/>
            <a:ext cx="7704003" cy="3648864"/>
          </a:xfrm>
          <a:prstGeom prst="rect">
            <a:avLst/>
          </a:prstGeom>
          <a:noFill/>
          <a:ln w="9525" cap="flat" cmpd="sng">
            <a:solidFill>
              <a:schemeClr val="dk2"/>
            </a:solidFill>
            <a:prstDash val="solid"/>
            <a:round/>
            <a:headEnd type="none" w="sm" len="sm"/>
            <a:tailEnd type="none" w="sm" len="sm"/>
          </a:ln>
        </p:spPr>
      </p:pic>
      <p:sp>
        <p:nvSpPr>
          <p:cNvPr id="343" name="Google Shape;343;p42"/>
          <p:cNvSpPr txBox="1">
            <a:spLocks noGrp="1"/>
          </p:cNvSpPr>
          <p:nvPr>
            <p:ph type="title"/>
          </p:nvPr>
        </p:nvSpPr>
        <p:spPr>
          <a:xfrm>
            <a:off x="720000" y="1832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Open Sans ExtraBold"/>
                <a:ea typeface="Open Sans ExtraBold"/>
                <a:cs typeface="Open Sans ExtraBold"/>
                <a:sym typeface="Open Sans ExtraBold"/>
              </a:rPr>
              <a:t>Dataset: 1st Draft</a:t>
            </a:r>
            <a:endParaRPr sz="3000">
              <a:latin typeface="Open Sans ExtraBold"/>
              <a:ea typeface="Open Sans ExtraBold"/>
              <a:cs typeface="Open Sans ExtraBold"/>
              <a:sym typeface="Open Sans Extra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8" name="Google Shape;348;p43"/>
          <p:cNvPicPr preferRelativeResize="0"/>
          <p:nvPr/>
        </p:nvPicPr>
        <p:blipFill>
          <a:blip r:embed="rId3">
            <a:alphaModFix/>
          </a:blip>
          <a:stretch>
            <a:fillRect/>
          </a:stretch>
        </p:blipFill>
        <p:spPr>
          <a:xfrm>
            <a:off x="684387" y="1005840"/>
            <a:ext cx="7775227" cy="3158676"/>
          </a:xfrm>
          <a:prstGeom prst="rect">
            <a:avLst/>
          </a:prstGeom>
          <a:noFill/>
          <a:ln w="9525" cap="flat" cmpd="sng">
            <a:solidFill>
              <a:schemeClr val="dk2"/>
            </a:solidFill>
            <a:prstDash val="solid"/>
            <a:round/>
            <a:headEnd type="none" w="sm" len="sm"/>
            <a:tailEnd type="none" w="sm" len="sm"/>
          </a:ln>
        </p:spPr>
      </p:pic>
      <p:sp>
        <p:nvSpPr>
          <p:cNvPr id="349" name="Google Shape;349;p43"/>
          <p:cNvSpPr txBox="1">
            <a:spLocks noGrp="1"/>
          </p:cNvSpPr>
          <p:nvPr>
            <p:ph type="title"/>
          </p:nvPr>
        </p:nvSpPr>
        <p:spPr>
          <a:xfrm>
            <a:off x="720000" y="1832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Open Sans ExtraBold"/>
                <a:ea typeface="Open Sans ExtraBold"/>
                <a:cs typeface="Open Sans ExtraBold"/>
                <a:sym typeface="Open Sans ExtraBold"/>
              </a:rPr>
              <a:t>Dataset: Current</a:t>
            </a:r>
            <a:endParaRPr sz="3000">
              <a:latin typeface="Open Sans ExtraBold"/>
              <a:ea typeface="Open Sans ExtraBold"/>
              <a:cs typeface="Open Sans ExtraBold"/>
              <a:sym typeface="Open Sans Extra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6"/>
          <p:cNvSpPr txBox="1">
            <a:spLocks noGrp="1"/>
          </p:cNvSpPr>
          <p:nvPr>
            <p:ph type="title" idx="5"/>
          </p:nvPr>
        </p:nvSpPr>
        <p:spPr>
          <a:xfrm>
            <a:off x="812900" y="1004900"/>
            <a:ext cx="622200" cy="50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2"/>
                </a:solidFill>
                <a:latin typeface="Open Sans SemiBold"/>
                <a:ea typeface="Open Sans SemiBold"/>
                <a:cs typeface="Open Sans SemiBold"/>
                <a:sym typeface="Open Sans SemiBold"/>
              </a:rPr>
              <a:t>01</a:t>
            </a:r>
            <a:endParaRPr sz="2200">
              <a:solidFill>
                <a:schemeClr val="lt2"/>
              </a:solidFill>
              <a:latin typeface="Open Sans SemiBold"/>
              <a:ea typeface="Open Sans SemiBold"/>
              <a:cs typeface="Open Sans SemiBold"/>
              <a:sym typeface="Open Sans SemiBold"/>
            </a:endParaRPr>
          </a:p>
        </p:txBody>
      </p:sp>
      <p:sp>
        <p:nvSpPr>
          <p:cNvPr id="192" name="Google Shape;192;p26"/>
          <p:cNvSpPr txBox="1">
            <a:spLocks noGrp="1"/>
          </p:cNvSpPr>
          <p:nvPr>
            <p:ph type="title"/>
          </p:nvPr>
        </p:nvSpPr>
        <p:spPr>
          <a:xfrm>
            <a:off x="720000" y="1832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Open Sans ExtraBold"/>
                <a:ea typeface="Open Sans ExtraBold"/>
                <a:cs typeface="Open Sans ExtraBold"/>
                <a:sym typeface="Open Sans ExtraBold"/>
              </a:rPr>
              <a:t>Table of Contents</a:t>
            </a:r>
            <a:endParaRPr sz="3000">
              <a:latin typeface="Open Sans ExtraBold"/>
              <a:ea typeface="Open Sans ExtraBold"/>
              <a:cs typeface="Open Sans ExtraBold"/>
              <a:sym typeface="Open Sans ExtraBold"/>
            </a:endParaRPr>
          </a:p>
        </p:txBody>
      </p:sp>
      <p:sp>
        <p:nvSpPr>
          <p:cNvPr id="193" name="Google Shape;193;p26"/>
          <p:cNvSpPr txBox="1">
            <a:spLocks noGrp="1"/>
          </p:cNvSpPr>
          <p:nvPr>
            <p:ph type="subTitle" idx="1"/>
          </p:nvPr>
        </p:nvSpPr>
        <p:spPr>
          <a:xfrm>
            <a:off x="1632150" y="1062699"/>
            <a:ext cx="5564400" cy="37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latin typeface="Open Sans SemiBold"/>
                <a:ea typeface="Open Sans SemiBold"/>
                <a:cs typeface="Open Sans SemiBold"/>
                <a:sym typeface="Open Sans SemiBold"/>
              </a:rPr>
              <a:t>Milestone</a:t>
            </a:r>
            <a:endParaRPr sz="2200">
              <a:latin typeface="Open Sans SemiBold"/>
              <a:ea typeface="Open Sans SemiBold"/>
              <a:cs typeface="Open Sans SemiBold"/>
              <a:sym typeface="Open Sans SemiBold"/>
            </a:endParaRPr>
          </a:p>
        </p:txBody>
      </p:sp>
      <p:sp>
        <p:nvSpPr>
          <p:cNvPr id="194" name="Google Shape;194;p26"/>
          <p:cNvSpPr txBox="1">
            <a:spLocks noGrp="1"/>
          </p:cNvSpPr>
          <p:nvPr>
            <p:ph type="title" idx="6"/>
          </p:nvPr>
        </p:nvSpPr>
        <p:spPr>
          <a:xfrm>
            <a:off x="812900" y="2487500"/>
            <a:ext cx="622200" cy="50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2"/>
                </a:solidFill>
                <a:latin typeface="Open Sans SemiBold"/>
                <a:ea typeface="Open Sans SemiBold"/>
                <a:cs typeface="Open Sans SemiBold"/>
                <a:sym typeface="Open Sans SemiBold"/>
              </a:rPr>
              <a:t>03</a:t>
            </a:r>
            <a:endParaRPr sz="2200">
              <a:solidFill>
                <a:schemeClr val="lt2"/>
              </a:solidFill>
              <a:latin typeface="Open Sans SemiBold"/>
              <a:ea typeface="Open Sans SemiBold"/>
              <a:cs typeface="Open Sans SemiBold"/>
              <a:sym typeface="Open Sans SemiBold"/>
            </a:endParaRPr>
          </a:p>
        </p:txBody>
      </p:sp>
      <p:sp>
        <p:nvSpPr>
          <p:cNvPr id="195" name="Google Shape;195;p26"/>
          <p:cNvSpPr txBox="1">
            <a:spLocks noGrp="1"/>
          </p:cNvSpPr>
          <p:nvPr>
            <p:ph type="title" idx="7"/>
          </p:nvPr>
        </p:nvSpPr>
        <p:spPr>
          <a:xfrm>
            <a:off x="812900" y="1746200"/>
            <a:ext cx="622200" cy="50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2"/>
                </a:solidFill>
                <a:latin typeface="Open Sans SemiBold"/>
                <a:ea typeface="Open Sans SemiBold"/>
                <a:cs typeface="Open Sans SemiBold"/>
                <a:sym typeface="Open Sans SemiBold"/>
              </a:rPr>
              <a:t>02</a:t>
            </a:r>
            <a:endParaRPr sz="2200">
              <a:solidFill>
                <a:schemeClr val="lt2"/>
              </a:solidFill>
              <a:latin typeface="Open Sans SemiBold"/>
              <a:ea typeface="Open Sans SemiBold"/>
              <a:cs typeface="Open Sans SemiBold"/>
              <a:sym typeface="Open Sans SemiBold"/>
            </a:endParaRPr>
          </a:p>
        </p:txBody>
      </p:sp>
      <p:sp>
        <p:nvSpPr>
          <p:cNvPr id="196" name="Google Shape;196;p26"/>
          <p:cNvSpPr txBox="1">
            <a:spLocks noGrp="1"/>
          </p:cNvSpPr>
          <p:nvPr>
            <p:ph type="title" idx="8"/>
          </p:nvPr>
        </p:nvSpPr>
        <p:spPr>
          <a:xfrm>
            <a:off x="812900" y="3228800"/>
            <a:ext cx="622200" cy="50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2"/>
                </a:solidFill>
                <a:latin typeface="Open Sans SemiBold"/>
                <a:ea typeface="Open Sans SemiBold"/>
                <a:cs typeface="Open Sans SemiBold"/>
                <a:sym typeface="Open Sans SemiBold"/>
              </a:rPr>
              <a:t>04</a:t>
            </a:r>
            <a:endParaRPr sz="2200">
              <a:solidFill>
                <a:schemeClr val="lt2"/>
              </a:solidFill>
              <a:latin typeface="Open Sans SemiBold"/>
              <a:ea typeface="Open Sans SemiBold"/>
              <a:cs typeface="Open Sans SemiBold"/>
              <a:sym typeface="Open Sans SemiBold"/>
            </a:endParaRPr>
          </a:p>
        </p:txBody>
      </p:sp>
      <p:sp>
        <p:nvSpPr>
          <p:cNvPr id="197" name="Google Shape;197;p26"/>
          <p:cNvSpPr txBox="1">
            <a:spLocks noGrp="1"/>
          </p:cNvSpPr>
          <p:nvPr>
            <p:ph type="subTitle" idx="1"/>
          </p:nvPr>
        </p:nvSpPr>
        <p:spPr>
          <a:xfrm>
            <a:off x="1632150" y="1812649"/>
            <a:ext cx="5564400" cy="37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latin typeface="Open Sans SemiBold"/>
                <a:ea typeface="Open Sans SemiBold"/>
                <a:cs typeface="Open Sans SemiBold"/>
                <a:sym typeface="Open Sans SemiBold"/>
              </a:rPr>
              <a:t>Implementation: Frontend</a:t>
            </a:r>
            <a:endParaRPr sz="2200">
              <a:latin typeface="Open Sans SemiBold"/>
              <a:ea typeface="Open Sans SemiBold"/>
              <a:cs typeface="Open Sans SemiBold"/>
              <a:sym typeface="Open Sans SemiBold"/>
            </a:endParaRPr>
          </a:p>
        </p:txBody>
      </p:sp>
      <p:sp>
        <p:nvSpPr>
          <p:cNvPr id="198" name="Google Shape;198;p26"/>
          <p:cNvSpPr txBox="1">
            <a:spLocks noGrp="1"/>
          </p:cNvSpPr>
          <p:nvPr>
            <p:ph type="subTitle" idx="1"/>
          </p:nvPr>
        </p:nvSpPr>
        <p:spPr>
          <a:xfrm>
            <a:off x="1632150" y="2562599"/>
            <a:ext cx="5564400" cy="37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latin typeface="Open Sans SemiBold"/>
                <a:ea typeface="Open Sans SemiBold"/>
                <a:cs typeface="Open Sans SemiBold"/>
                <a:sym typeface="Open Sans SemiBold"/>
              </a:rPr>
              <a:t>Dataset</a:t>
            </a:r>
            <a:endParaRPr sz="2200">
              <a:latin typeface="Open Sans SemiBold"/>
              <a:ea typeface="Open Sans SemiBold"/>
              <a:cs typeface="Open Sans SemiBold"/>
              <a:sym typeface="Open Sans SemiBold"/>
            </a:endParaRPr>
          </a:p>
        </p:txBody>
      </p:sp>
      <p:sp>
        <p:nvSpPr>
          <p:cNvPr id="199" name="Google Shape;199;p26"/>
          <p:cNvSpPr txBox="1">
            <a:spLocks noGrp="1"/>
          </p:cNvSpPr>
          <p:nvPr>
            <p:ph type="subTitle" idx="1"/>
          </p:nvPr>
        </p:nvSpPr>
        <p:spPr>
          <a:xfrm>
            <a:off x="1632150" y="3295249"/>
            <a:ext cx="5564400" cy="37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latin typeface="Open Sans SemiBold"/>
                <a:ea typeface="Open Sans SemiBold"/>
                <a:cs typeface="Open Sans SemiBold"/>
                <a:sym typeface="Open Sans SemiBold"/>
              </a:rPr>
              <a:t>Implementation : Backend</a:t>
            </a:r>
            <a:endParaRPr sz="2200">
              <a:latin typeface="Open Sans SemiBold"/>
              <a:ea typeface="Open Sans SemiBold"/>
              <a:cs typeface="Open Sans SemiBold"/>
              <a:sym typeface="Open Sans SemiBold"/>
            </a:endParaRPr>
          </a:p>
        </p:txBody>
      </p:sp>
      <p:sp>
        <p:nvSpPr>
          <p:cNvPr id="200" name="Google Shape;200;p26"/>
          <p:cNvSpPr txBox="1">
            <a:spLocks noGrp="1"/>
          </p:cNvSpPr>
          <p:nvPr>
            <p:ph type="title" idx="8"/>
          </p:nvPr>
        </p:nvSpPr>
        <p:spPr>
          <a:xfrm>
            <a:off x="812900" y="3970100"/>
            <a:ext cx="622200" cy="50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2"/>
                </a:solidFill>
                <a:latin typeface="Open Sans SemiBold"/>
                <a:ea typeface="Open Sans SemiBold"/>
                <a:cs typeface="Open Sans SemiBold"/>
                <a:sym typeface="Open Sans SemiBold"/>
              </a:rPr>
              <a:t>04</a:t>
            </a:r>
            <a:endParaRPr sz="2200">
              <a:solidFill>
                <a:schemeClr val="lt2"/>
              </a:solidFill>
              <a:latin typeface="Open Sans SemiBold"/>
              <a:ea typeface="Open Sans SemiBold"/>
              <a:cs typeface="Open Sans SemiBold"/>
              <a:sym typeface="Open Sans SemiBold"/>
            </a:endParaRPr>
          </a:p>
        </p:txBody>
      </p:sp>
      <p:sp>
        <p:nvSpPr>
          <p:cNvPr id="201" name="Google Shape;201;p26"/>
          <p:cNvSpPr txBox="1">
            <a:spLocks noGrp="1"/>
          </p:cNvSpPr>
          <p:nvPr>
            <p:ph type="subTitle" idx="1"/>
          </p:nvPr>
        </p:nvSpPr>
        <p:spPr>
          <a:xfrm>
            <a:off x="1632150" y="4036549"/>
            <a:ext cx="5564400" cy="37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latin typeface="Open Sans SemiBold"/>
                <a:ea typeface="Open Sans SemiBold"/>
                <a:cs typeface="Open Sans SemiBold"/>
                <a:sym typeface="Open Sans SemiBold"/>
              </a:rPr>
              <a:t>Plans</a:t>
            </a:r>
            <a:endParaRPr sz="2200">
              <a:latin typeface="Open Sans SemiBold"/>
              <a:ea typeface="Open Sans SemiBold"/>
              <a:cs typeface="Open Sans SemiBold"/>
              <a:sym typeface="Open Sans Semi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4" name="Google Shape;354;p44"/>
          <p:cNvPicPr preferRelativeResize="0"/>
          <p:nvPr/>
        </p:nvPicPr>
        <p:blipFill rotWithShape="1">
          <a:blip r:embed="rId3">
            <a:alphaModFix/>
          </a:blip>
          <a:srcRect t="26387" b="6976"/>
          <a:stretch/>
        </p:blipFill>
        <p:spPr>
          <a:xfrm>
            <a:off x="515212" y="1005840"/>
            <a:ext cx="8113577" cy="1911326"/>
          </a:xfrm>
          <a:prstGeom prst="rect">
            <a:avLst/>
          </a:prstGeom>
          <a:noFill/>
          <a:ln w="9525" cap="flat" cmpd="sng">
            <a:solidFill>
              <a:schemeClr val="dk2"/>
            </a:solidFill>
            <a:prstDash val="solid"/>
            <a:round/>
            <a:headEnd type="none" w="sm" len="sm"/>
            <a:tailEnd type="none" w="sm" len="sm"/>
          </a:ln>
        </p:spPr>
      </p:pic>
      <p:sp>
        <p:nvSpPr>
          <p:cNvPr id="355" name="Google Shape;355;p44"/>
          <p:cNvSpPr txBox="1">
            <a:spLocks noGrp="1"/>
          </p:cNvSpPr>
          <p:nvPr>
            <p:ph type="title"/>
          </p:nvPr>
        </p:nvSpPr>
        <p:spPr>
          <a:xfrm>
            <a:off x="720000" y="1832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Open Sans ExtraBold"/>
                <a:ea typeface="Open Sans ExtraBold"/>
                <a:cs typeface="Open Sans ExtraBold"/>
                <a:sym typeface="Open Sans ExtraBold"/>
              </a:rPr>
              <a:t>Dataset: Problems &amp; Questions</a:t>
            </a:r>
            <a:endParaRPr sz="3000">
              <a:latin typeface="Open Sans ExtraBold"/>
              <a:ea typeface="Open Sans ExtraBold"/>
              <a:cs typeface="Open Sans ExtraBold"/>
              <a:sym typeface="Open Sans ExtraBo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5"/>
          <p:cNvSpPr txBox="1">
            <a:spLocks noGrp="1"/>
          </p:cNvSpPr>
          <p:nvPr>
            <p:ph type="title"/>
          </p:nvPr>
        </p:nvSpPr>
        <p:spPr>
          <a:xfrm>
            <a:off x="1310550" y="2708275"/>
            <a:ext cx="5628600" cy="100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400">
                <a:latin typeface="Open Sans ExtraBold"/>
                <a:ea typeface="Open Sans ExtraBold"/>
                <a:cs typeface="Open Sans ExtraBold"/>
                <a:sym typeface="Open Sans ExtraBold"/>
              </a:rPr>
              <a:t>Backend</a:t>
            </a:r>
            <a:endParaRPr sz="6400">
              <a:latin typeface="Open Sans ExtraBold"/>
              <a:ea typeface="Open Sans ExtraBold"/>
              <a:cs typeface="Open Sans ExtraBold"/>
              <a:sym typeface="Open Sans ExtraBold"/>
            </a:endParaRPr>
          </a:p>
        </p:txBody>
      </p:sp>
      <p:sp>
        <p:nvSpPr>
          <p:cNvPr id="361" name="Google Shape;361;p45"/>
          <p:cNvSpPr txBox="1">
            <a:spLocks noGrp="1"/>
          </p:cNvSpPr>
          <p:nvPr>
            <p:ph type="title" idx="2"/>
          </p:nvPr>
        </p:nvSpPr>
        <p:spPr>
          <a:xfrm>
            <a:off x="1310550" y="1587750"/>
            <a:ext cx="10533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latin typeface="Open Sans SemiBold"/>
                <a:ea typeface="Open Sans SemiBold"/>
                <a:cs typeface="Open Sans SemiBold"/>
                <a:sym typeface="Open Sans SemiBold"/>
              </a:rPr>
              <a:t>4</a:t>
            </a:r>
            <a:endParaRPr>
              <a:solidFill>
                <a:schemeClr val="lt2"/>
              </a:solidFill>
              <a:latin typeface="Open Sans SemiBold"/>
              <a:ea typeface="Open Sans SemiBold"/>
              <a:cs typeface="Open Sans SemiBold"/>
              <a:sym typeface="Open Sans SemiBold"/>
            </a:endParaRPr>
          </a:p>
        </p:txBody>
      </p:sp>
      <p:sp>
        <p:nvSpPr>
          <p:cNvPr id="362" name="Google Shape;362;p45"/>
          <p:cNvSpPr/>
          <p:nvPr/>
        </p:nvSpPr>
        <p:spPr>
          <a:xfrm>
            <a:off x="998525" y="1587750"/>
            <a:ext cx="85800" cy="2130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363" name="Google Shape;363;p45"/>
          <p:cNvGrpSpPr/>
          <p:nvPr/>
        </p:nvGrpSpPr>
        <p:grpSpPr>
          <a:xfrm>
            <a:off x="7101780" y="-389670"/>
            <a:ext cx="2039995" cy="5533170"/>
            <a:chOff x="7101780" y="-389670"/>
            <a:chExt cx="2039995" cy="5533170"/>
          </a:xfrm>
        </p:grpSpPr>
        <p:sp>
          <p:nvSpPr>
            <p:cNvPr id="364" name="Google Shape;364;p45"/>
            <p:cNvSpPr/>
            <p:nvPr/>
          </p:nvSpPr>
          <p:spPr>
            <a:xfrm>
              <a:off x="7489675" y="0"/>
              <a:ext cx="16521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365" name="Google Shape;365;p45"/>
            <p:cNvGrpSpPr/>
            <p:nvPr/>
          </p:nvGrpSpPr>
          <p:grpSpPr>
            <a:xfrm>
              <a:off x="7101780" y="-389670"/>
              <a:ext cx="1697700" cy="4432589"/>
              <a:chOff x="6901755" y="-389670"/>
              <a:chExt cx="1697700" cy="4432589"/>
            </a:xfrm>
          </p:grpSpPr>
          <p:sp>
            <p:nvSpPr>
              <p:cNvPr id="366" name="Google Shape;366;p45"/>
              <p:cNvSpPr/>
              <p:nvPr/>
            </p:nvSpPr>
            <p:spPr>
              <a:xfrm rot="5400000" flipH="1">
                <a:off x="6901605" y="2345070"/>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367" name="Google Shape;367;p45"/>
              <p:cNvSpPr/>
              <p:nvPr/>
            </p:nvSpPr>
            <p:spPr>
              <a:xfrm rot="5400000" flipH="1">
                <a:off x="6901605" y="977775"/>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368" name="Google Shape;368;p45"/>
              <p:cNvSpPr/>
              <p:nvPr/>
            </p:nvSpPr>
            <p:spPr>
              <a:xfrm rot="5400000" flipH="1">
                <a:off x="6901605" y="-389520"/>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pic>
        <p:nvPicPr>
          <p:cNvPr id="373" name="Google Shape;373;p46"/>
          <p:cNvPicPr preferRelativeResize="0"/>
          <p:nvPr/>
        </p:nvPicPr>
        <p:blipFill rotWithShape="1">
          <a:blip r:embed="rId3">
            <a:alphaModFix/>
          </a:blip>
          <a:srcRect t="18419" b="62917"/>
          <a:stretch/>
        </p:blipFill>
        <p:spPr>
          <a:xfrm>
            <a:off x="2301416" y="1005840"/>
            <a:ext cx="4541167" cy="3945001"/>
          </a:xfrm>
          <a:prstGeom prst="rect">
            <a:avLst/>
          </a:prstGeom>
          <a:noFill/>
          <a:ln w="9525" cap="flat" cmpd="sng">
            <a:solidFill>
              <a:schemeClr val="dk2"/>
            </a:solidFill>
            <a:prstDash val="solid"/>
            <a:round/>
            <a:headEnd type="none" w="sm" len="sm"/>
            <a:tailEnd type="none" w="sm" len="sm"/>
          </a:ln>
        </p:spPr>
      </p:pic>
      <p:sp>
        <p:nvSpPr>
          <p:cNvPr id="374" name="Google Shape;374;p46"/>
          <p:cNvSpPr txBox="1">
            <a:spLocks noGrp="1"/>
          </p:cNvSpPr>
          <p:nvPr>
            <p:ph type="title"/>
          </p:nvPr>
        </p:nvSpPr>
        <p:spPr>
          <a:xfrm>
            <a:off x="720000" y="1832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Open Sans ExtraBold"/>
                <a:ea typeface="Open Sans ExtraBold"/>
                <a:cs typeface="Open Sans ExtraBold"/>
                <a:sym typeface="Open Sans ExtraBold"/>
              </a:rPr>
              <a:t>New Column: hashtag</a:t>
            </a:r>
            <a:endParaRPr sz="3000">
              <a:latin typeface="Open Sans ExtraBold"/>
              <a:ea typeface="Open Sans ExtraBold"/>
              <a:cs typeface="Open Sans ExtraBold"/>
              <a:sym typeface="Open Sans ExtraBold"/>
            </a:endParaRPr>
          </a:p>
        </p:txBody>
      </p:sp>
      <p:sp>
        <p:nvSpPr>
          <p:cNvPr id="375" name="Google Shape;375;p46"/>
          <p:cNvSpPr/>
          <p:nvPr/>
        </p:nvSpPr>
        <p:spPr>
          <a:xfrm>
            <a:off x="2644091" y="2638900"/>
            <a:ext cx="1569600" cy="351900"/>
          </a:xfrm>
          <a:prstGeom prst="rect">
            <a:avLst/>
          </a:prstGeom>
          <a:noFill/>
          <a:ln w="19050" cap="flat" cmpd="sng">
            <a:solidFill>
              <a:srgbClr val="FF6B6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376" name="Google Shape;376;p46"/>
          <p:cNvSpPr/>
          <p:nvPr/>
        </p:nvSpPr>
        <p:spPr>
          <a:xfrm>
            <a:off x="2644091" y="4204700"/>
            <a:ext cx="2015100" cy="351900"/>
          </a:xfrm>
          <a:prstGeom prst="rect">
            <a:avLst/>
          </a:prstGeom>
          <a:noFill/>
          <a:ln w="19050" cap="flat" cmpd="sng">
            <a:solidFill>
              <a:srgbClr val="FF6B6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pic>
        <p:nvPicPr>
          <p:cNvPr id="381" name="Google Shape;381;p47"/>
          <p:cNvPicPr preferRelativeResize="0"/>
          <p:nvPr/>
        </p:nvPicPr>
        <p:blipFill>
          <a:blip r:embed="rId3">
            <a:alphaModFix/>
          </a:blip>
          <a:stretch>
            <a:fillRect/>
          </a:stretch>
        </p:blipFill>
        <p:spPr>
          <a:xfrm>
            <a:off x="305711" y="1005849"/>
            <a:ext cx="3062750" cy="2384225"/>
          </a:xfrm>
          <a:prstGeom prst="rect">
            <a:avLst/>
          </a:prstGeom>
          <a:noFill/>
          <a:ln>
            <a:noFill/>
          </a:ln>
        </p:spPr>
      </p:pic>
      <p:pic>
        <p:nvPicPr>
          <p:cNvPr id="382" name="Google Shape;382;p47"/>
          <p:cNvPicPr preferRelativeResize="0"/>
          <p:nvPr/>
        </p:nvPicPr>
        <p:blipFill rotWithShape="1">
          <a:blip r:embed="rId4">
            <a:alphaModFix/>
          </a:blip>
          <a:srcRect b="3147"/>
          <a:stretch/>
        </p:blipFill>
        <p:spPr>
          <a:xfrm>
            <a:off x="3923250" y="1011765"/>
            <a:ext cx="4915035" cy="2619800"/>
          </a:xfrm>
          <a:prstGeom prst="rect">
            <a:avLst/>
          </a:prstGeom>
          <a:noFill/>
          <a:ln>
            <a:noFill/>
          </a:ln>
        </p:spPr>
      </p:pic>
      <p:sp>
        <p:nvSpPr>
          <p:cNvPr id="383" name="Google Shape;383;p47"/>
          <p:cNvSpPr txBox="1">
            <a:spLocks noGrp="1"/>
          </p:cNvSpPr>
          <p:nvPr>
            <p:ph type="title"/>
          </p:nvPr>
        </p:nvSpPr>
        <p:spPr>
          <a:xfrm>
            <a:off x="720000" y="1832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Open Sans ExtraBold"/>
                <a:ea typeface="Open Sans ExtraBold"/>
                <a:cs typeface="Open Sans ExtraBold"/>
                <a:sym typeface="Open Sans ExtraBold"/>
              </a:rPr>
              <a:t>Tests: API to get Content</a:t>
            </a:r>
            <a:endParaRPr sz="3000">
              <a:latin typeface="Open Sans ExtraBold"/>
              <a:ea typeface="Open Sans ExtraBold"/>
              <a:cs typeface="Open Sans ExtraBold"/>
              <a:sym typeface="Open Sans ExtraBold"/>
            </a:endParaRPr>
          </a:p>
        </p:txBody>
      </p:sp>
      <p:pic>
        <p:nvPicPr>
          <p:cNvPr id="384" name="Google Shape;384;p47"/>
          <p:cNvPicPr preferRelativeResize="0"/>
          <p:nvPr/>
        </p:nvPicPr>
        <p:blipFill rotWithShape="1">
          <a:blip r:embed="rId5">
            <a:alphaModFix/>
          </a:blip>
          <a:srcRect b="26144"/>
          <a:stretch/>
        </p:blipFill>
        <p:spPr>
          <a:xfrm>
            <a:off x="3630200" y="1011775"/>
            <a:ext cx="5208074" cy="34229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8"/>
          <p:cNvSpPr txBox="1">
            <a:spLocks noGrp="1"/>
          </p:cNvSpPr>
          <p:nvPr>
            <p:ph type="title"/>
          </p:nvPr>
        </p:nvSpPr>
        <p:spPr>
          <a:xfrm>
            <a:off x="720000" y="1832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Open Sans ExtraBold"/>
                <a:ea typeface="Open Sans ExtraBold"/>
                <a:cs typeface="Open Sans ExtraBold"/>
                <a:sym typeface="Open Sans ExtraBold"/>
              </a:rPr>
              <a:t>Refactoring: duplicate logic -&gt; method</a:t>
            </a:r>
            <a:endParaRPr sz="3000">
              <a:latin typeface="Open Sans ExtraBold"/>
              <a:ea typeface="Open Sans ExtraBold"/>
              <a:cs typeface="Open Sans ExtraBold"/>
              <a:sym typeface="Open Sans ExtraBold"/>
            </a:endParaRPr>
          </a:p>
        </p:txBody>
      </p:sp>
      <p:pic>
        <p:nvPicPr>
          <p:cNvPr id="390" name="Google Shape;390;p48"/>
          <p:cNvPicPr preferRelativeResize="0"/>
          <p:nvPr/>
        </p:nvPicPr>
        <p:blipFill rotWithShape="1">
          <a:blip r:embed="rId3">
            <a:alphaModFix/>
          </a:blip>
          <a:srcRect l="5114"/>
          <a:stretch/>
        </p:blipFill>
        <p:spPr>
          <a:xfrm>
            <a:off x="378337" y="1005850"/>
            <a:ext cx="8387325" cy="32423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9"/>
          <p:cNvSpPr txBox="1">
            <a:spLocks noGrp="1"/>
          </p:cNvSpPr>
          <p:nvPr>
            <p:ph type="title"/>
          </p:nvPr>
        </p:nvSpPr>
        <p:spPr>
          <a:xfrm>
            <a:off x="720000" y="1832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Open Sans ExtraBold"/>
                <a:ea typeface="Open Sans ExtraBold"/>
                <a:cs typeface="Open Sans ExtraBold"/>
                <a:sym typeface="Open Sans ExtraBold"/>
              </a:rPr>
              <a:t>Feature: API for Favorite On/Off </a:t>
            </a:r>
            <a:endParaRPr sz="3000">
              <a:latin typeface="Open Sans ExtraBold"/>
              <a:ea typeface="Open Sans ExtraBold"/>
              <a:cs typeface="Open Sans ExtraBold"/>
              <a:sym typeface="Open Sans ExtraBold"/>
            </a:endParaRPr>
          </a:p>
        </p:txBody>
      </p:sp>
      <p:sp>
        <p:nvSpPr>
          <p:cNvPr id="396" name="Google Shape;396;p49"/>
          <p:cNvSpPr txBox="1"/>
          <p:nvPr/>
        </p:nvSpPr>
        <p:spPr>
          <a:xfrm>
            <a:off x="722375" y="1005850"/>
            <a:ext cx="7401600" cy="523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200">
                <a:solidFill>
                  <a:schemeClr val="dk1"/>
                </a:solidFill>
                <a:latin typeface="Open Sans SemiBold"/>
                <a:ea typeface="Open Sans SemiBold"/>
                <a:cs typeface="Open Sans SemiBold"/>
                <a:sym typeface="Open Sans SemiBold"/>
              </a:rPr>
              <a:t>Location has Favorite button</a:t>
            </a:r>
            <a:endParaRPr sz="2200">
              <a:solidFill>
                <a:schemeClr val="dk1"/>
              </a:solidFill>
              <a:latin typeface="Open Sans SemiBold"/>
              <a:ea typeface="Open Sans SemiBold"/>
              <a:cs typeface="Open Sans SemiBold"/>
              <a:sym typeface="Open Sans SemiBold"/>
            </a:endParaRPr>
          </a:p>
        </p:txBody>
      </p:sp>
      <p:pic>
        <p:nvPicPr>
          <p:cNvPr id="397" name="Google Shape;397;p49"/>
          <p:cNvPicPr preferRelativeResize="0"/>
          <p:nvPr/>
        </p:nvPicPr>
        <p:blipFill>
          <a:blip r:embed="rId3">
            <a:alphaModFix/>
          </a:blip>
          <a:stretch>
            <a:fillRect/>
          </a:stretch>
        </p:blipFill>
        <p:spPr>
          <a:xfrm>
            <a:off x="2028738" y="1778925"/>
            <a:ext cx="5086525" cy="3107250"/>
          </a:xfrm>
          <a:prstGeom prst="rect">
            <a:avLst/>
          </a:prstGeom>
          <a:noFill/>
          <a:ln w="9525" cap="flat" cmpd="sng">
            <a:solidFill>
              <a:schemeClr val="dk2"/>
            </a:solidFill>
            <a:prstDash val="solid"/>
            <a:round/>
            <a:headEnd type="none" w="sm" len="sm"/>
            <a:tailEnd type="none" w="sm" len="sm"/>
          </a:ln>
        </p:spPr>
      </p:pic>
      <p:sp>
        <p:nvSpPr>
          <p:cNvPr id="398" name="Google Shape;398;p49"/>
          <p:cNvSpPr/>
          <p:nvPr/>
        </p:nvSpPr>
        <p:spPr>
          <a:xfrm>
            <a:off x="4767625" y="1214000"/>
            <a:ext cx="2027803" cy="747325"/>
          </a:xfrm>
          <a:custGeom>
            <a:avLst/>
            <a:gdLst/>
            <a:ahLst/>
            <a:cxnLst/>
            <a:rect l="l" t="t" r="r" b="b"/>
            <a:pathLst>
              <a:path w="78658" h="29893" extrusionOk="0">
                <a:moveTo>
                  <a:pt x="0" y="1625"/>
                </a:moveTo>
                <a:cubicBezTo>
                  <a:pt x="9218" y="1728"/>
                  <a:pt x="42196" y="-2471"/>
                  <a:pt x="55306" y="2240"/>
                </a:cubicBezTo>
                <a:cubicBezTo>
                  <a:pt x="68416" y="6951"/>
                  <a:pt x="74766" y="25284"/>
                  <a:pt x="78658" y="29893"/>
                </a:cubicBezTo>
              </a:path>
            </a:pathLst>
          </a:custGeom>
          <a:noFill/>
          <a:ln w="28575" cap="flat" cmpd="sng">
            <a:solidFill>
              <a:srgbClr val="E06666"/>
            </a:solidFill>
            <a:prstDash val="solid"/>
            <a:round/>
            <a:headEnd type="none" w="med" len="med"/>
            <a:tailEnd type="stealth" w="med" len="med"/>
          </a:ln>
        </p:spPr>
        <p:txBody>
          <a:bodyPr/>
          <a:lstStyle/>
          <a:p>
            <a:endParaRPr lang="ko-KR"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50"/>
          <p:cNvSpPr txBox="1">
            <a:spLocks noGrp="1"/>
          </p:cNvSpPr>
          <p:nvPr>
            <p:ph type="title"/>
          </p:nvPr>
        </p:nvSpPr>
        <p:spPr>
          <a:xfrm>
            <a:off x="720000" y="1832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Open Sans ExtraBold"/>
                <a:ea typeface="Open Sans ExtraBold"/>
                <a:cs typeface="Open Sans ExtraBold"/>
                <a:sym typeface="Open Sans ExtraBold"/>
              </a:rPr>
              <a:t>Feature: API for Favorite On/Off </a:t>
            </a:r>
            <a:endParaRPr sz="3000">
              <a:latin typeface="Open Sans ExtraBold"/>
              <a:ea typeface="Open Sans ExtraBold"/>
              <a:cs typeface="Open Sans ExtraBold"/>
              <a:sym typeface="Open Sans ExtraBold"/>
            </a:endParaRPr>
          </a:p>
        </p:txBody>
      </p:sp>
      <p:sp>
        <p:nvSpPr>
          <p:cNvPr id="404" name="Google Shape;404;p50"/>
          <p:cNvSpPr txBox="1"/>
          <p:nvPr/>
        </p:nvSpPr>
        <p:spPr>
          <a:xfrm>
            <a:off x="722375" y="1005850"/>
            <a:ext cx="7401600" cy="523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200">
                <a:solidFill>
                  <a:schemeClr val="dk1"/>
                </a:solidFill>
                <a:latin typeface="Open Sans SemiBold"/>
                <a:ea typeface="Open Sans SemiBold"/>
                <a:cs typeface="Open Sans SemiBold"/>
                <a:sym typeface="Open Sans SemiBold"/>
              </a:rPr>
              <a:t>1️⃣POST  /api/v1/user/</a:t>
            </a:r>
            <a:r>
              <a:rPr lang="en" sz="2200">
                <a:solidFill>
                  <a:srgbClr val="55B4DA"/>
                </a:solidFill>
                <a:latin typeface="Open Sans SemiBold"/>
                <a:ea typeface="Open Sans SemiBold"/>
                <a:cs typeface="Open Sans SemiBold"/>
                <a:sym typeface="Open Sans SemiBold"/>
              </a:rPr>
              <a:t>favorite</a:t>
            </a:r>
            <a:r>
              <a:rPr lang="en" sz="2200">
                <a:solidFill>
                  <a:schemeClr val="dk1"/>
                </a:solidFill>
                <a:latin typeface="Open Sans SemiBold"/>
                <a:ea typeface="Open Sans SemiBold"/>
                <a:cs typeface="Open Sans SemiBold"/>
                <a:sym typeface="Open Sans SemiBold"/>
              </a:rPr>
              <a:t>/</a:t>
            </a:r>
            <a:r>
              <a:rPr lang="en" sz="2200">
                <a:solidFill>
                  <a:srgbClr val="55B4DA"/>
                </a:solidFill>
                <a:latin typeface="Open Sans SemiBold"/>
                <a:ea typeface="Open Sans SemiBold"/>
                <a:cs typeface="Open Sans SemiBold"/>
                <a:sym typeface="Open Sans SemiBold"/>
              </a:rPr>
              <a:t>on</a:t>
            </a:r>
            <a:r>
              <a:rPr lang="en" sz="2200">
                <a:solidFill>
                  <a:schemeClr val="dk1"/>
                </a:solidFill>
                <a:latin typeface="Open Sans SemiBold"/>
                <a:ea typeface="Open Sans SemiBold"/>
                <a:cs typeface="Open Sans SemiBold"/>
                <a:sym typeface="Open Sans SemiBold"/>
              </a:rPr>
              <a:t>?location_id=</a:t>
            </a:r>
            <a:endParaRPr sz="2200">
              <a:solidFill>
                <a:schemeClr val="dk1"/>
              </a:solidFill>
              <a:latin typeface="Open Sans SemiBold"/>
              <a:ea typeface="Open Sans SemiBold"/>
              <a:cs typeface="Open Sans SemiBold"/>
              <a:sym typeface="Open Sans SemiBold"/>
            </a:endParaRPr>
          </a:p>
        </p:txBody>
      </p:sp>
      <p:pic>
        <p:nvPicPr>
          <p:cNvPr id="405" name="Google Shape;405;p50"/>
          <p:cNvPicPr preferRelativeResize="0"/>
          <p:nvPr/>
        </p:nvPicPr>
        <p:blipFill rotWithShape="1">
          <a:blip r:embed="rId3">
            <a:alphaModFix/>
          </a:blip>
          <a:srcRect b="52015"/>
          <a:stretch/>
        </p:blipFill>
        <p:spPr>
          <a:xfrm>
            <a:off x="871200" y="1778925"/>
            <a:ext cx="7401600" cy="2425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1"/>
          <p:cNvSpPr txBox="1">
            <a:spLocks noGrp="1"/>
          </p:cNvSpPr>
          <p:nvPr>
            <p:ph type="title"/>
          </p:nvPr>
        </p:nvSpPr>
        <p:spPr>
          <a:xfrm>
            <a:off x="720000" y="1832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Open Sans ExtraBold"/>
                <a:ea typeface="Open Sans ExtraBold"/>
                <a:cs typeface="Open Sans ExtraBold"/>
                <a:sym typeface="Open Sans ExtraBold"/>
              </a:rPr>
              <a:t>Feature: API for Favorite On/Off </a:t>
            </a:r>
            <a:endParaRPr sz="3000">
              <a:latin typeface="Open Sans ExtraBold"/>
              <a:ea typeface="Open Sans ExtraBold"/>
              <a:cs typeface="Open Sans ExtraBold"/>
              <a:sym typeface="Open Sans ExtraBold"/>
            </a:endParaRPr>
          </a:p>
        </p:txBody>
      </p:sp>
      <p:sp>
        <p:nvSpPr>
          <p:cNvPr id="411" name="Google Shape;411;p51"/>
          <p:cNvSpPr txBox="1"/>
          <p:nvPr/>
        </p:nvSpPr>
        <p:spPr>
          <a:xfrm>
            <a:off x="722375" y="1005850"/>
            <a:ext cx="7401600" cy="523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200">
                <a:solidFill>
                  <a:schemeClr val="dk1"/>
                </a:solidFill>
                <a:latin typeface="Open Sans SemiBold"/>
                <a:ea typeface="Open Sans SemiBold"/>
                <a:cs typeface="Open Sans SemiBold"/>
                <a:sym typeface="Open Sans SemiBold"/>
              </a:rPr>
              <a:t>2️⃣DELETE  /api/v1/user/</a:t>
            </a:r>
            <a:r>
              <a:rPr lang="en" sz="2200">
                <a:solidFill>
                  <a:srgbClr val="55B4DA"/>
                </a:solidFill>
                <a:latin typeface="Open Sans SemiBold"/>
                <a:ea typeface="Open Sans SemiBold"/>
                <a:cs typeface="Open Sans SemiBold"/>
                <a:sym typeface="Open Sans SemiBold"/>
              </a:rPr>
              <a:t>favorite</a:t>
            </a:r>
            <a:r>
              <a:rPr lang="en" sz="2200">
                <a:solidFill>
                  <a:schemeClr val="dk1"/>
                </a:solidFill>
                <a:latin typeface="Open Sans SemiBold"/>
                <a:ea typeface="Open Sans SemiBold"/>
                <a:cs typeface="Open Sans SemiBold"/>
                <a:sym typeface="Open Sans SemiBold"/>
              </a:rPr>
              <a:t>/</a:t>
            </a:r>
            <a:r>
              <a:rPr lang="en" sz="2200">
                <a:solidFill>
                  <a:srgbClr val="55B4DA"/>
                </a:solidFill>
                <a:latin typeface="Open Sans SemiBold"/>
                <a:ea typeface="Open Sans SemiBold"/>
                <a:cs typeface="Open Sans SemiBold"/>
                <a:sym typeface="Open Sans SemiBold"/>
              </a:rPr>
              <a:t>off</a:t>
            </a:r>
            <a:r>
              <a:rPr lang="en" sz="2200">
                <a:solidFill>
                  <a:schemeClr val="dk1"/>
                </a:solidFill>
                <a:latin typeface="Open Sans SemiBold"/>
                <a:ea typeface="Open Sans SemiBold"/>
                <a:cs typeface="Open Sans SemiBold"/>
                <a:sym typeface="Open Sans SemiBold"/>
              </a:rPr>
              <a:t>?location_id=</a:t>
            </a:r>
            <a:endParaRPr sz="2200">
              <a:solidFill>
                <a:schemeClr val="dk1"/>
              </a:solidFill>
              <a:latin typeface="Open Sans SemiBold"/>
              <a:ea typeface="Open Sans SemiBold"/>
              <a:cs typeface="Open Sans SemiBold"/>
              <a:sym typeface="Open Sans SemiBold"/>
            </a:endParaRPr>
          </a:p>
        </p:txBody>
      </p:sp>
      <p:pic>
        <p:nvPicPr>
          <p:cNvPr id="412" name="Google Shape;412;p51"/>
          <p:cNvPicPr preferRelativeResize="0"/>
          <p:nvPr/>
        </p:nvPicPr>
        <p:blipFill rotWithShape="1">
          <a:blip r:embed="rId3">
            <a:alphaModFix/>
          </a:blip>
          <a:srcRect t="49176" b="2799"/>
          <a:stretch/>
        </p:blipFill>
        <p:spPr>
          <a:xfrm>
            <a:off x="871200" y="1783080"/>
            <a:ext cx="7401600" cy="24273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52"/>
          <p:cNvSpPr txBox="1">
            <a:spLocks noGrp="1"/>
          </p:cNvSpPr>
          <p:nvPr>
            <p:ph type="title"/>
          </p:nvPr>
        </p:nvSpPr>
        <p:spPr>
          <a:xfrm>
            <a:off x="720000" y="1832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Open Sans ExtraBold"/>
                <a:ea typeface="Open Sans ExtraBold"/>
                <a:cs typeface="Open Sans ExtraBold"/>
                <a:sym typeface="Open Sans ExtraBold"/>
              </a:rPr>
              <a:t>Tests: API for Favorite On/Off </a:t>
            </a:r>
            <a:endParaRPr sz="3000">
              <a:latin typeface="Open Sans ExtraBold"/>
              <a:ea typeface="Open Sans ExtraBold"/>
              <a:cs typeface="Open Sans ExtraBold"/>
              <a:sym typeface="Open Sans ExtraBold"/>
            </a:endParaRPr>
          </a:p>
        </p:txBody>
      </p:sp>
      <p:sp>
        <p:nvSpPr>
          <p:cNvPr id="418" name="Google Shape;418;p52"/>
          <p:cNvSpPr txBox="1"/>
          <p:nvPr/>
        </p:nvSpPr>
        <p:spPr>
          <a:xfrm>
            <a:off x="722375" y="1005850"/>
            <a:ext cx="7401600" cy="523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200">
                <a:solidFill>
                  <a:schemeClr val="dk1"/>
                </a:solidFill>
                <a:latin typeface="Open Sans SemiBold"/>
                <a:ea typeface="Open Sans SemiBold"/>
                <a:cs typeface="Open Sans SemiBold"/>
                <a:sym typeface="Open Sans SemiBold"/>
              </a:rPr>
              <a:t>Integration test for Favorite Service</a:t>
            </a:r>
            <a:endParaRPr sz="2200">
              <a:solidFill>
                <a:schemeClr val="dk1"/>
              </a:solidFill>
              <a:latin typeface="Open Sans SemiBold"/>
              <a:ea typeface="Open Sans SemiBold"/>
              <a:cs typeface="Open Sans SemiBold"/>
              <a:sym typeface="Open Sans SemiBold"/>
            </a:endParaRPr>
          </a:p>
        </p:txBody>
      </p:sp>
      <p:pic>
        <p:nvPicPr>
          <p:cNvPr id="419" name="Google Shape;419;p52"/>
          <p:cNvPicPr preferRelativeResize="0"/>
          <p:nvPr/>
        </p:nvPicPr>
        <p:blipFill>
          <a:blip r:embed="rId3">
            <a:alphaModFix/>
          </a:blip>
          <a:stretch>
            <a:fillRect/>
          </a:stretch>
        </p:blipFill>
        <p:spPr>
          <a:xfrm>
            <a:off x="638175" y="1737360"/>
            <a:ext cx="7867650" cy="29146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53"/>
          <p:cNvSpPr txBox="1">
            <a:spLocks noGrp="1"/>
          </p:cNvSpPr>
          <p:nvPr>
            <p:ph type="title"/>
          </p:nvPr>
        </p:nvSpPr>
        <p:spPr>
          <a:xfrm>
            <a:off x="720000" y="1832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Open Sans ExtraBold"/>
                <a:ea typeface="Open Sans ExtraBold"/>
                <a:cs typeface="Open Sans ExtraBold"/>
                <a:sym typeface="Open Sans ExtraBold"/>
              </a:rPr>
              <a:t>Feature: API for My Page - My List </a:t>
            </a:r>
            <a:endParaRPr sz="3000">
              <a:latin typeface="Open Sans ExtraBold"/>
              <a:ea typeface="Open Sans ExtraBold"/>
              <a:cs typeface="Open Sans ExtraBold"/>
              <a:sym typeface="Open Sans ExtraBold"/>
            </a:endParaRPr>
          </a:p>
        </p:txBody>
      </p:sp>
      <p:pic>
        <p:nvPicPr>
          <p:cNvPr id="425" name="Google Shape;425;p53"/>
          <p:cNvPicPr preferRelativeResize="0"/>
          <p:nvPr/>
        </p:nvPicPr>
        <p:blipFill rotWithShape="1">
          <a:blip r:embed="rId3">
            <a:alphaModFix/>
          </a:blip>
          <a:srcRect l="2487" r="48353" b="16015"/>
          <a:stretch/>
        </p:blipFill>
        <p:spPr>
          <a:xfrm>
            <a:off x="1831012" y="1005850"/>
            <a:ext cx="2202201" cy="3880925"/>
          </a:xfrm>
          <a:prstGeom prst="rect">
            <a:avLst/>
          </a:prstGeom>
          <a:noFill/>
          <a:ln w="9525" cap="flat" cmpd="sng">
            <a:solidFill>
              <a:schemeClr val="dk2"/>
            </a:solidFill>
            <a:prstDash val="solid"/>
            <a:round/>
            <a:headEnd type="none" w="sm" len="sm"/>
            <a:tailEnd type="none" w="sm" len="sm"/>
          </a:ln>
        </p:spPr>
      </p:pic>
      <p:pic>
        <p:nvPicPr>
          <p:cNvPr id="426" name="Google Shape;426;p53"/>
          <p:cNvPicPr preferRelativeResize="0"/>
          <p:nvPr/>
        </p:nvPicPr>
        <p:blipFill rotWithShape="1">
          <a:blip r:embed="rId3">
            <a:alphaModFix/>
          </a:blip>
          <a:srcRect l="50840" b="16015"/>
          <a:stretch/>
        </p:blipFill>
        <p:spPr>
          <a:xfrm>
            <a:off x="5110787" y="1005850"/>
            <a:ext cx="2202201" cy="3880925"/>
          </a:xfrm>
          <a:prstGeom prst="rect">
            <a:avLst/>
          </a:prstGeom>
          <a:noFill/>
          <a:ln w="9525" cap="flat" cmpd="sng">
            <a:solidFill>
              <a:schemeClr val="dk2"/>
            </a:solidFill>
            <a:prstDash val="solid"/>
            <a:round/>
            <a:headEnd type="none" w="sm" len="sm"/>
            <a:tailEnd type="none" w="sm" len="sm"/>
          </a:ln>
        </p:spPr>
      </p:pic>
      <p:pic>
        <p:nvPicPr>
          <p:cNvPr id="427" name="Google Shape;427;p53"/>
          <p:cNvPicPr preferRelativeResize="0"/>
          <p:nvPr/>
        </p:nvPicPr>
        <p:blipFill rotWithShape="1">
          <a:blip r:embed="rId4">
            <a:alphaModFix/>
          </a:blip>
          <a:srcRect l="3344" b="11268"/>
          <a:stretch/>
        </p:blipFill>
        <p:spPr>
          <a:xfrm>
            <a:off x="1831000" y="1005850"/>
            <a:ext cx="2202225" cy="3880925"/>
          </a:xfrm>
          <a:prstGeom prst="rect">
            <a:avLst/>
          </a:prstGeom>
          <a:noFill/>
          <a:ln w="9525" cap="flat" cmpd="sng">
            <a:solidFill>
              <a:schemeClr val="dk2"/>
            </a:solidFill>
            <a:prstDash val="solid"/>
            <a:round/>
            <a:headEnd type="none" w="sm" len="sm"/>
            <a:tailEnd type="none" w="sm" len="sm"/>
          </a:ln>
        </p:spPr>
      </p:pic>
      <p:cxnSp>
        <p:nvCxnSpPr>
          <p:cNvPr id="428" name="Google Shape;428;p53"/>
          <p:cNvCxnSpPr/>
          <p:nvPr/>
        </p:nvCxnSpPr>
        <p:spPr>
          <a:xfrm rot="10800000" flipH="1">
            <a:off x="3784400" y="2483825"/>
            <a:ext cx="1597800" cy="1136700"/>
          </a:xfrm>
          <a:prstGeom prst="straightConnector1">
            <a:avLst/>
          </a:prstGeom>
          <a:noFill/>
          <a:ln w="38100" cap="flat" cmpd="sng">
            <a:solidFill>
              <a:srgbClr val="CC0000"/>
            </a:solidFill>
            <a:prstDash val="solid"/>
            <a:round/>
            <a:headEnd type="none" w="med" len="med"/>
            <a:tailEnd type="triangl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7"/>
          <p:cNvSpPr txBox="1">
            <a:spLocks noGrp="1"/>
          </p:cNvSpPr>
          <p:nvPr>
            <p:ph type="title"/>
          </p:nvPr>
        </p:nvSpPr>
        <p:spPr>
          <a:xfrm>
            <a:off x="1310550" y="2708275"/>
            <a:ext cx="5628600" cy="100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400">
                <a:latin typeface="Open Sans ExtraBold"/>
                <a:ea typeface="Open Sans ExtraBold"/>
                <a:cs typeface="Open Sans ExtraBold"/>
                <a:sym typeface="Open Sans ExtraBold"/>
              </a:rPr>
              <a:t>Milestone</a:t>
            </a:r>
            <a:endParaRPr sz="6400">
              <a:latin typeface="Open Sans ExtraBold"/>
              <a:ea typeface="Open Sans ExtraBold"/>
              <a:cs typeface="Open Sans ExtraBold"/>
              <a:sym typeface="Open Sans ExtraBold"/>
            </a:endParaRPr>
          </a:p>
        </p:txBody>
      </p:sp>
      <p:sp>
        <p:nvSpPr>
          <p:cNvPr id="207" name="Google Shape;207;p27"/>
          <p:cNvSpPr txBox="1">
            <a:spLocks noGrp="1"/>
          </p:cNvSpPr>
          <p:nvPr>
            <p:ph type="title" idx="2"/>
          </p:nvPr>
        </p:nvSpPr>
        <p:spPr>
          <a:xfrm>
            <a:off x="1310550" y="1587750"/>
            <a:ext cx="10533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latin typeface="Open Sans SemiBold"/>
                <a:ea typeface="Open Sans SemiBold"/>
                <a:cs typeface="Open Sans SemiBold"/>
                <a:sym typeface="Open Sans SemiBold"/>
              </a:rPr>
              <a:t>1</a:t>
            </a:r>
            <a:endParaRPr>
              <a:solidFill>
                <a:schemeClr val="lt2"/>
              </a:solidFill>
              <a:latin typeface="Open Sans SemiBold"/>
              <a:ea typeface="Open Sans SemiBold"/>
              <a:cs typeface="Open Sans SemiBold"/>
              <a:sym typeface="Open Sans SemiBold"/>
            </a:endParaRPr>
          </a:p>
        </p:txBody>
      </p:sp>
      <p:sp>
        <p:nvSpPr>
          <p:cNvPr id="208" name="Google Shape;208;p27"/>
          <p:cNvSpPr/>
          <p:nvPr/>
        </p:nvSpPr>
        <p:spPr>
          <a:xfrm>
            <a:off x="998525" y="1587750"/>
            <a:ext cx="85800" cy="2130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209" name="Google Shape;209;p27"/>
          <p:cNvGrpSpPr/>
          <p:nvPr/>
        </p:nvGrpSpPr>
        <p:grpSpPr>
          <a:xfrm>
            <a:off x="7101780" y="-389670"/>
            <a:ext cx="2039995" cy="5533170"/>
            <a:chOff x="7101780" y="-389670"/>
            <a:chExt cx="2039995" cy="5533170"/>
          </a:xfrm>
        </p:grpSpPr>
        <p:sp>
          <p:nvSpPr>
            <p:cNvPr id="210" name="Google Shape;210;p27"/>
            <p:cNvSpPr/>
            <p:nvPr/>
          </p:nvSpPr>
          <p:spPr>
            <a:xfrm>
              <a:off x="7489675" y="0"/>
              <a:ext cx="16521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211" name="Google Shape;211;p27"/>
            <p:cNvGrpSpPr/>
            <p:nvPr/>
          </p:nvGrpSpPr>
          <p:grpSpPr>
            <a:xfrm>
              <a:off x="7101780" y="-389670"/>
              <a:ext cx="1697700" cy="4432589"/>
              <a:chOff x="6901755" y="-389670"/>
              <a:chExt cx="1697700" cy="4432589"/>
            </a:xfrm>
          </p:grpSpPr>
          <p:sp>
            <p:nvSpPr>
              <p:cNvPr id="212" name="Google Shape;212;p27"/>
              <p:cNvSpPr/>
              <p:nvPr/>
            </p:nvSpPr>
            <p:spPr>
              <a:xfrm rot="5400000" flipH="1">
                <a:off x="6901605" y="2345070"/>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213" name="Google Shape;213;p27"/>
              <p:cNvSpPr/>
              <p:nvPr/>
            </p:nvSpPr>
            <p:spPr>
              <a:xfrm rot="5400000" flipH="1">
                <a:off x="6901605" y="977775"/>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214" name="Google Shape;214;p27"/>
              <p:cNvSpPr/>
              <p:nvPr/>
            </p:nvSpPr>
            <p:spPr>
              <a:xfrm rot="5400000" flipH="1">
                <a:off x="6901605" y="-389520"/>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pic>
        <p:nvPicPr>
          <p:cNvPr id="433" name="Google Shape;433;p54"/>
          <p:cNvPicPr preferRelativeResize="0"/>
          <p:nvPr/>
        </p:nvPicPr>
        <p:blipFill>
          <a:blip r:embed="rId3">
            <a:alphaModFix/>
          </a:blip>
          <a:stretch>
            <a:fillRect/>
          </a:stretch>
        </p:blipFill>
        <p:spPr>
          <a:xfrm>
            <a:off x="594000" y="1005840"/>
            <a:ext cx="2599249" cy="3186450"/>
          </a:xfrm>
          <a:prstGeom prst="rect">
            <a:avLst/>
          </a:prstGeom>
          <a:noFill/>
          <a:ln w="9525" cap="flat" cmpd="sng">
            <a:solidFill>
              <a:schemeClr val="dk2"/>
            </a:solidFill>
            <a:prstDash val="solid"/>
            <a:round/>
            <a:headEnd type="none" w="sm" len="sm"/>
            <a:tailEnd type="none" w="sm" len="sm"/>
          </a:ln>
        </p:spPr>
      </p:pic>
      <p:pic>
        <p:nvPicPr>
          <p:cNvPr id="434" name="Google Shape;434;p54"/>
          <p:cNvPicPr preferRelativeResize="0"/>
          <p:nvPr/>
        </p:nvPicPr>
        <p:blipFill rotWithShape="1">
          <a:blip r:embed="rId4">
            <a:alphaModFix/>
          </a:blip>
          <a:srcRect b="10905"/>
          <a:stretch/>
        </p:blipFill>
        <p:spPr>
          <a:xfrm>
            <a:off x="3436475" y="1005849"/>
            <a:ext cx="2695049" cy="1712588"/>
          </a:xfrm>
          <a:prstGeom prst="rect">
            <a:avLst/>
          </a:prstGeom>
          <a:noFill/>
          <a:ln>
            <a:noFill/>
          </a:ln>
        </p:spPr>
      </p:pic>
      <p:pic>
        <p:nvPicPr>
          <p:cNvPr id="435" name="Google Shape;435;p54"/>
          <p:cNvPicPr preferRelativeResize="0"/>
          <p:nvPr/>
        </p:nvPicPr>
        <p:blipFill>
          <a:blip r:embed="rId5">
            <a:alphaModFix/>
          </a:blip>
          <a:stretch>
            <a:fillRect/>
          </a:stretch>
        </p:blipFill>
        <p:spPr>
          <a:xfrm>
            <a:off x="6374750" y="1005840"/>
            <a:ext cx="2175250" cy="3902876"/>
          </a:xfrm>
          <a:prstGeom prst="rect">
            <a:avLst/>
          </a:prstGeom>
          <a:noFill/>
          <a:ln>
            <a:noFill/>
          </a:ln>
        </p:spPr>
      </p:pic>
      <p:sp>
        <p:nvSpPr>
          <p:cNvPr id="436" name="Google Shape;436;p54"/>
          <p:cNvSpPr txBox="1">
            <a:spLocks noGrp="1"/>
          </p:cNvSpPr>
          <p:nvPr>
            <p:ph type="title"/>
          </p:nvPr>
        </p:nvSpPr>
        <p:spPr>
          <a:xfrm>
            <a:off x="720000" y="1832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Open Sans ExtraBold"/>
                <a:ea typeface="Open Sans ExtraBold"/>
                <a:cs typeface="Open Sans ExtraBold"/>
                <a:sym typeface="Open Sans ExtraBold"/>
              </a:rPr>
              <a:t>Feature: API for My Page - My List </a:t>
            </a:r>
            <a:endParaRPr sz="3000">
              <a:latin typeface="Open Sans ExtraBold"/>
              <a:ea typeface="Open Sans ExtraBold"/>
              <a:cs typeface="Open Sans ExtraBold"/>
              <a:sym typeface="Open Sans ExtraBold"/>
            </a:endParaRPr>
          </a:p>
        </p:txBody>
      </p:sp>
      <p:cxnSp>
        <p:nvCxnSpPr>
          <p:cNvPr id="437" name="Google Shape;437;p54"/>
          <p:cNvCxnSpPr/>
          <p:nvPr/>
        </p:nvCxnSpPr>
        <p:spPr>
          <a:xfrm>
            <a:off x="3093075" y="1239275"/>
            <a:ext cx="583800" cy="522300"/>
          </a:xfrm>
          <a:prstGeom prst="straightConnector1">
            <a:avLst/>
          </a:prstGeom>
          <a:noFill/>
          <a:ln w="38100" cap="flat" cmpd="sng">
            <a:solidFill>
              <a:srgbClr val="CC0000"/>
            </a:solidFill>
            <a:prstDash val="solid"/>
            <a:round/>
            <a:headEnd type="none" w="med" len="med"/>
            <a:tailEnd type="triangle" w="med" len="med"/>
          </a:ln>
        </p:spPr>
      </p:cxnSp>
      <p:cxnSp>
        <p:nvCxnSpPr>
          <p:cNvPr id="438" name="Google Shape;438;p54"/>
          <p:cNvCxnSpPr>
            <a:endCxn id="435" idx="1"/>
          </p:cNvCxnSpPr>
          <p:nvPr/>
        </p:nvCxnSpPr>
        <p:spPr>
          <a:xfrm rot="10800000" flipH="1">
            <a:off x="3193250" y="2957278"/>
            <a:ext cx="3181500" cy="474900"/>
          </a:xfrm>
          <a:prstGeom prst="straightConnector1">
            <a:avLst/>
          </a:prstGeom>
          <a:noFill/>
          <a:ln w="38100" cap="flat" cmpd="sng">
            <a:solidFill>
              <a:srgbClr val="CC0000"/>
            </a:solidFill>
            <a:prstDash val="solid"/>
            <a:round/>
            <a:headEnd type="none" w="med" len="med"/>
            <a:tailEnd type="triangl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pic>
        <p:nvPicPr>
          <p:cNvPr id="443" name="Google Shape;443;p55"/>
          <p:cNvPicPr preferRelativeResize="0"/>
          <p:nvPr/>
        </p:nvPicPr>
        <p:blipFill>
          <a:blip r:embed="rId3">
            <a:alphaModFix/>
          </a:blip>
          <a:stretch>
            <a:fillRect/>
          </a:stretch>
        </p:blipFill>
        <p:spPr>
          <a:xfrm>
            <a:off x="169500" y="1005840"/>
            <a:ext cx="2658800" cy="2598825"/>
          </a:xfrm>
          <a:prstGeom prst="rect">
            <a:avLst/>
          </a:prstGeom>
          <a:noFill/>
          <a:ln w="9525" cap="flat" cmpd="sng">
            <a:solidFill>
              <a:schemeClr val="dk2"/>
            </a:solidFill>
            <a:prstDash val="solid"/>
            <a:round/>
            <a:headEnd type="none" w="sm" len="sm"/>
            <a:tailEnd type="none" w="sm" len="sm"/>
          </a:ln>
        </p:spPr>
      </p:pic>
      <p:pic>
        <p:nvPicPr>
          <p:cNvPr id="444" name="Google Shape;444;p55"/>
          <p:cNvPicPr preferRelativeResize="0"/>
          <p:nvPr/>
        </p:nvPicPr>
        <p:blipFill rotWithShape="1">
          <a:blip r:embed="rId4">
            <a:alphaModFix/>
          </a:blip>
          <a:srcRect b="9861"/>
          <a:stretch/>
        </p:blipFill>
        <p:spPr>
          <a:xfrm>
            <a:off x="2965825" y="1005850"/>
            <a:ext cx="3108374" cy="1844500"/>
          </a:xfrm>
          <a:prstGeom prst="rect">
            <a:avLst/>
          </a:prstGeom>
          <a:noFill/>
          <a:ln>
            <a:noFill/>
          </a:ln>
        </p:spPr>
      </p:pic>
      <p:pic>
        <p:nvPicPr>
          <p:cNvPr id="445" name="Google Shape;445;p55"/>
          <p:cNvPicPr preferRelativeResize="0"/>
          <p:nvPr/>
        </p:nvPicPr>
        <p:blipFill>
          <a:blip r:embed="rId5">
            <a:alphaModFix/>
          </a:blip>
          <a:stretch>
            <a:fillRect/>
          </a:stretch>
        </p:blipFill>
        <p:spPr>
          <a:xfrm>
            <a:off x="6211725" y="1005850"/>
            <a:ext cx="2762775" cy="3382174"/>
          </a:xfrm>
          <a:prstGeom prst="rect">
            <a:avLst/>
          </a:prstGeom>
          <a:noFill/>
          <a:ln>
            <a:noFill/>
          </a:ln>
        </p:spPr>
      </p:pic>
      <p:sp>
        <p:nvSpPr>
          <p:cNvPr id="446" name="Google Shape;446;p55"/>
          <p:cNvSpPr txBox="1">
            <a:spLocks noGrp="1"/>
          </p:cNvSpPr>
          <p:nvPr>
            <p:ph type="title"/>
          </p:nvPr>
        </p:nvSpPr>
        <p:spPr>
          <a:xfrm>
            <a:off x="720000" y="1832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Open Sans ExtraBold"/>
                <a:ea typeface="Open Sans ExtraBold"/>
                <a:cs typeface="Open Sans ExtraBold"/>
                <a:sym typeface="Open Sans ExtraBold"/>
              </a:rPr>
              <a:t>Feature: API for My Page - Stamp </a:t>
            </a:r>
            <a:endParaRPr sz="3000">
              <a:latin typeface="Open Sans ExtraBold"/>
              <a:ea typeface="Open Sans ExtraBold"/>
              <a:cs typeface="Open Sans ExtraBold"/>
              <a:sym typeface="Open Sans ExtraBold"/>
            </a:endParaRPr>
          </a:p>
        </p:txBody>
      </p:sp>
      <p:cxnSp>
        <p:nvCxnSpPr>
          <p:cNvPr id="447" name="Google Shape;447;p55"/>
          <p:cNvCxnSpPr/>
          <p:nvPr/>
        </p:nvCxnSpPr>
        <p:spPr>
          <a:xfrm>
            <a:off x="2509300" y="1223900"/>
            <a:ext cx="722100" cy="614400"/>
          </a:xfrm>
          <a:prstGeom prst="straightConnector1">
            <a:avLst/>
          </a:prstGeom>
          <a:noFill/>
          <a:ln w="38100" cap="flat" cmpd="sng">
            <a:solidFill>
              <a:srgbClr val="CC0000"/>
            </a:solidFill>
            <a:prstDash val="solid"/>
            <a:round/>
            <a:headEnd type="none" w="med" len="med"/>
            <a:tailEnd type="triangle" w="med" len="med"/>
          </a:ln>
        </p:spPr>
      </p:cxnSp>
      <p:cxnSp>
        <p:nvCxnSpPr>
          <p:cNvPr id="448" name="Google Shape;448;p55"/>
          <p:cNvCxnSpPr/>
          <p:nvPr/>
        </p:nvCxnSpPr>
        <p:spPr>
          <a:xfrm>
            <a:off x="2828300" y="3052100"/>
            <a:ext cx="3398700" cy="691200"/>
          </a:xfrm>
          <a:prstGeom prst="straightConnector1">
            <a:avLst/>
          </a:prstGeom>
          <a:noFill/>
          <a:ln w="38100" cap="flat" cmpd="sng">
            <a:solidFill>
              <a:srgbClr val="CC0000"/>
            </a:solidFill>
            <a:prstDash val="solid"/>
            <a:round/>
            <a:headEnd type="none" w="med" len="med"/>
            <a:tailEnd type="triangl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3" name="Google Shape;453;p56"/>
          <p:cNvPicPr preferRelativeResize="0"/>
          <p:nvPr/>
        </p:nvPicPr>
        <p:blipFill>
          <a:blip r:embed="rId3">
            <a:alphaModFix/>
          </a:blip>
          <a:stretch>
            <a:fillRect/>
          </a:stretch>
        </p:blipFill>
        <p:spPr>
          <a:xfrm>
            <a:off x="179137" y="1005840"/>
            <a:ext cx="2724325" cy="3063674"/>
          </a:xfrm>
          <a:prstGeom prst="rect">
            <a:avLst/>
          </a:prstGeom>
          <a:noFill/>
          <a:ln w="9525" cap="flat" cmpd="sng">
            <a:solidFill>
              <a:schemeClr val="dk2"/>
            </a:solidFill>
            <a:prstDash val="solid"/>
            <a:round/>
            <a:headEnd type="none" w="sm" len="sm"/>
            <a:tailEnd type="none" w="sm" len="sm"/>
          </a:ln>
        </p:spPr>
      </p:pic>
      <p:pic>
        <p:nvPicPr>
          <p:cNvPr id="454" name="Google Shape;454;p56"/>
          <p:cNvPicPr preferRelativeResize="0"/>
          <p:nvPr/>
        </p:nvPicPr>
        <p:blipFill rotWithShape="1">
          <a:blip r:embed="rId4">
            <a:alphaModFix/>
          </a:blip>
          <a:srcRect r="9198" b="24958"/>
          <a:stretch/>
        </p:blipFill>
        <p:spPr>
          <a:xfrm>
            <a:off x="6626312" y="1005840"/>
            <a:ext cx="2338551" cy="3780533"/>
          </a:xfrm>
          <a:prstGeom prst="rect">
            <a:avLst/>
          </a:prstGeom>
          <a:noFill/>
          <a:ln>
            <a:noFill/>
          </a:ln>
        </p:spPr>
      </p:pic>
      <p:pic>
        <p:nvPicPr>
          <p:cNvPr id="455" name="Google Shape;455;p56"/>
          <p:cNvPicPr preferRelativeResize="0"/>
          <p:nvPr/>
        </p:nvPicPr>
        <p:blipFill>
          <a:blip r:embed="rId5">
            <a:alphaModFix/>
          </a:blip>
          <a:stretch>
            <a:fillRect/>
          </a:stretch>
        </p:blipFill>
        <p:spPr>
          <a:xfrm>
            <a:off x="3043362" y="1005850"/>
            <a:ext cx="3443026" cy="2153775"/>
          </a:xfrm>
          <a:prstGeom prst="rect">
            <a:avLst/>
          </a:prstGeom>
          <a:noFill/>
          <a:ln>
            <a:noFill/>
          </a:ln>
        </p:spPr>
      </p:pic>
      <p:sp>
        <p:nvSpPr>
          <p:cNvPr id="456" name="Google Shape;456;p56"/>
          <p:cNvSpPr txBox="1">
            <a:spLocks noGrp="1"/>
          </p:cNvSpPr>
          <p:nvPr>
            <p:ph type="title"/>
          </p:nvPr>
        </p:nvSpPr>
        <p:spPr>
          <a:xfrm>
            <a:off x="720000" y="1832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Open Sans ExtraBold"/>
                <a:ea typeface="Open Sans ExtraBold"/>
                <a:cs typeface="Open Sans ExtraBold"/>
                <a:sym typeface="Open Sans ExtraBold"/>
              </a:rPr>
              <a:t>Feature: API for My Page - Proof Shot </a:t>
            </a:r>
            <a:endParaRPr sz="3000">
              <a:latin typeface="Open Sans ExtraBold"/>
              <a:ea typeface="Open Sans ExtraBold"/>
              <a:cs typeface="Open Sans ExtraBold"/>
              <a:sym typeface="Open Sans ExtraBold"/>
            </a:endParaRPr>
          </a:p>
        </p:txBody>
      </p:sp>
      <p:sp>
        <p:nvSpPr>
          <p:cNvPr id="457" name="Google Shape;457;p56"/>
          <p:cNvSpPr txBox="1"/>
          <p:nvPr/>
        </p:nvSpPr>
        <p:spPr>
          <a:xfrm>
            <a:off x="2302950" y="4008300"/>
            <a:ext cx="4538100" cy="113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rgbClr val="FF0000"/>
                </a:solidFill>
                <a:latin typeface="Open Sans SemiBold"/>
                <a:ea typeface="Open Sans SemiBold"/>
                <a:cs typeface="Open Sans SemiBold"/>
                <a:sym typeface="Open Sans SemiBold"/>
              </a:rPr>
              <a:t>Need to save to S3</a:t>
            </a:r>
            <a:endParaRPr sz="2200">
              <a:solidFill>
                <a:srgbClr val="FF0000"/>
              </a:solidFill>
              <a:latin typeface="Open Sans SemiBold"/>
              <a:ea typeface="Open Sans SemiBold"/>
              <a:cs typeface="Open Sans SemiBold"/>
              <a:sym typeface="Open Sans SemiBold"/>
            </a:endParaRPr>
          </a:p>
        </p:txBody>
      </p:sp>
      <p:cxnSp>
        <p:nvCxnSpPr>
          <p:cNvPr id="458" name="Google Shape;458;p56"/>
          <p:cNvCxnSpPr/>
          <p:nvPr/>
        </p:nvCxnSpPr>
        <p:spPr>
          <a:xfrm>
            <a:off x="2321250" y="3528325"/>
            <a:ext cx="722100" cy="614400"/>
          </a:xfrm>
          <a:prstGeom prst="straightConnector1">
            <a:avLst/>
          </a:prstGeom>
          <a:noFill/>
          <a:ln w="38100" cap="flat" cmpd="sng">
            <a:solidFill>
              <a:srgbClr val="CC0000"/>
            </a:solidFill>
            <a:prstDash val="solid"/>
            <a:round/>
            <a:headEnd type="none" w="med" len="med"/>
            <a:tailEnd type="triangl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pic>
        <p:nvPicPr>
          <p:cNvPr id="463" name="Google Shape;463;p57"/>
          <p:cNvPicPr preferRelativeResize="0"/>
          <p:nvPr/>
        </p:nvPicPr>
        <p:blipFill>
          <a:blip r:embed="rId3">
            <a:alphaModFix/>
          </a:blip>
          <a:stretch>
            <a:fillRect/>
          </a:stretch>
        </p:blipFill>
        <p:spPr>
          <a:xfrm>
            <a:off x="1715401" y="1631624"/>
            <a:ext cx="5713198" cy="1510464"/>
          </a:xfrm>
          <a:prstGeom prst="rect">
            <a:avLst/>
          </a:prstGeom>
          <a:noFill/>
          <a:ln w="9525" cap="flat" cmpd="sng">
            <a:solidFill>
              <a:schemeClr val="dk2"/>
            </a:solidFill>
            <a:prstDash val="solid"/>
            <a:round/>
            <a:headEnd type="none" w="sm" len="sm"/>
            <a:tailEnd type="none" w="sm" len="sm"/>
          </a:ln>
        </p:spPr>
      </p:pic>
      <p:pic>
        <p:nvPicPr>
          <p:cNvPr id="464" name="Google Shape;464;p57"/>
          <p:cNvPicPr preferRelativeResize="0"/>
          <p:nvPr/>
        </p:nvPicPr>
        <p:blipFill rotWithShape="1">
          <a:blip r:embed="rId4">
            <a:alphaModFix/>
          </a:blip>
          <a:srcRect t="10185"/>
          <a:stretch/>
        </p:blipFill>
        <p:spPr>
          <a:xfrm>
            <a:off x="1715401" y="3143987"/>
            <a:ext cx="5713198" cy="1751038"/>
          </a:xfrm>
          <a:prstGeom prst="rect">
            <a:avLst/>
          </a:prstGeom>
          <a:noFill/>
          <a:ln w="9525" cap="flat" cmpd="sng">
            <a:solidFill>
              <a:schemeClr val="dk2"/>
            </a:solidFill>
            <a:prstDash val="solid"/>
            <a:round/>
            <a:headEnd type="none" w="sm" len="sm"/>
            <a:tailEnd type="none" w="sm" len="sm"/>
          </a:ln>
        </p:spPr>
      </p:pic>
      <p:sp>
        <p:nvSpPr>
          <p:cNvPr id="465" name="Google Shape;465;p57"/>
          <p:cNvSpPr txBox="1">
            <a:spLocks noGrp="1"/>
          </p:cNvSpPr>
          <p:nvPr>
            <p:ph type="title"/>
          </p:nvPr>
        </p:nvSpPr>
        <p:spPr>
          <a:xfrm>
            <a:off x="720000" y="1832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Open Sans ExtraBold"/>
                <a:ea typeface="Open Sans ExtraBold"/>
                <a:cs typeface="Open Sans ExtraBold"/>
                <a:sym typeface="Open Sans ExtraBold"/>
              </a:rPr>
              <a:t>Infra: AWS S3 settings</a:t>
            </a:r>
            <a:endParaRPr sz="3000">
              <a:latin typeface="Open Sans ExtraBold"/>
              <a:ea typeface="Open Sans ExtraBold"/>
              <a:cs typeface="Open Sans ExtraBold"/>
              <a:sym typeface="Open Sans ExtraBold"/>
            </a:endParaRPr>
          </a:p>
        </p:txBody>
      </p:sp>
      <p:sp>
        <p:nvSpPr>
          <p:cNvPr id="466" name="Google Shape;466;p57"/>
          <p:cNvSpPr txBox="1"/>
          <p:nvPr/>
        </p:nvSpPr>
        <p:spPr>
          <a:xfrm>
            <a:off x="1558650" y="1005840"/>
            <a:ext cx="6026700" cy="46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dk1"/>
                </a:solidFill>
                <a:latin typeface="Open Sans SemiBold"/>
                <a:ea typeface="Open Sans SemiBold"/>
                <a:cs typeface="Open Sans SemiBold"/>
                <a:sym typeface="Open Sans SemiBold"/>
              </a:rPr>
              <a:t>S3:GetObject	S3:PutObject	S3:DeleteObject</a:t>
            </a:r>
            <a:endParaRPr sz="2200">
              <a:solidFill>
                <a:schemeClr val="dk1"/>
              </a:solidFill>
              <a:latin typeface="Open Sans SemiBold"/>
              <a:ea typeface="Open Sans SemiBold"/>
              <a:cs typeface="Open Sans SemiBold"/>
              <a:sym typeface="Open Sans SemiBo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58"/>
          <p:cNvSpPr txBox="1">
            <a:spLocks noGrp="1"/>
          </p:cNvSpPr>
          <p:nvPr>
            <p:ph type="title"/>
          </p:nvPr>
        </p:nvSpPr>
        <p:spPr>
          <a:xfrm>
            <a:off x="720000" y="1832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Open Sans ExtraBold"/>
                <a:ea typeface="Open Sans ExtraBold"/>
                <a:cs typeface="Open Sans ExtraBold"/>
                <a:sym typeface="Open Sans ExtraBold"/>
              </a:rPr>
              <a:t>Infra: AWS S3 in Spring</a:t>
            </a:r>
            <a:endParaRPr sz="3000">
              <a:latin typeface="Open Sans ExtraBold"/>
              <a:ea typeface="Open Sans ExtraBold"/>
              <a:cs typeface="Open Sans ExtraBold"/>
              <a:sym typeface="Open Sans ExtraBold"/>
            </a:endParaRPr>
          </a:p>
        </p:txBody>
      </p:sp>
      <p:pic>
        <p:nvPicPr>
          <p:cNvPr id="472" name="Google Shape;472;p58"/>
          <p:cNvPicPr preferRelativeResize="0"/>
          <p:nvPr/>
        </p:nvPicPr>
        <p:blipFill rotWithShape="1">
          <a:blip r:embed="rId3">
            <a:alphaModFix/>
          </a:blip>
          <a:srcRect r="5087" b="2922"/>
          <a:stretch/>
        </p:blipFill>
        <p:spPr>
          <a:xfrm>
            <a:off x="842900" y="1005840"/>
            <a:ext cx="3852000" cy="3881011"/>
          </a:xfrm>
          <a:prstGeom prst="rect">
            <a:avLst/>
          </a:prstGeom>
          <a:noFill/>
          <a:ln>
            <a:noFill/>
          </a:ln>
        </p:spPr>
      </p:pic>
      <p:sp>
        <p:nvSpPr>
          <p:cNvPr id="473" name="Google Shape;473;p58"/>
          <p:cNvSpPr txBox="1"/>
          <p:nvPr/>
        </p:nvSpPr>
        <p:spPr>
          <a:xfrm>
            <a:off x="4710750" y="939275"/>
            <a:ext cx="3852000" cy="3995100"/>
          </a:xfrm>
          <a:prstGeom prst="rect">
            <a:avLst/>
          </a:prstGeom>
          <a:noFill/>
          <a:ln>
            <a:noFill/>
          </a:ln>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None/>
            </a:pPr>
            <a:r>
              <a:rPr lang="en" sz="2200">
                <a:solidFill>
                  <a:srgbClr val="1F1F1F"/>
                </a:solidFill>
                <a:latin typeface="Open Sans SemiBold"/>
                <a:ea typeface="Open Sans SemiBold"/>
                <a:cs typeface="Open Sans SemiBold"/>
                <a:sym typeface="Open Sans SemiBold"/>
              </a:rPr>
              <a:t>1️⃣Receive a multipartFile</a:t>
            </a:r>
            <a:br>
              <a:rPr lang="en" sz="2200">
                <a:solidFill>
                  <a:srgbClr val="1F1F1F"/>
                </a:solidFill>
                <a:latin typeface="Open Sans SemiBold"/>
                <a:ea typeface="Open Sans SemiBold"/>
                <a:cs typeface="Open Sans SemiBold"/>
                <a:sym typeface="Open Sans SemiBold"/>
              </a:rPr>
            </a:br>
            <a:endParaRPr sz="2200">
              <a:solidFill>
                <a:srgbClr val="1F1F1F"/>
              </a:solidFill>
              <a:latin typeface="Open Sans SemiBold"/>
              <a:ea typeface="Open Sans SemiBold"/>
              <a:cs typeface="Open Sans SemiBold"/>
              <a:sym typeface="Open Sans SemiBold"/>
            </a:endParaRPr>
          </a:p>
          <a:p>
            <a:pPr marL="0" marR="38100" lvl="0" indent="0" algn="l" rtl="0">
              <a:lnSpc>
                <a:spcPct val="128571"/>
              </a:lnSpc>
              <a:spcBef>
                <a:spcPts val="0"/>
              </a:spcBef>
              <a:spcAft>
                <a:spcPts val="0"/>
              </a:spcAft>
              <a:buNone/>
            </a:pPr>
            <a:r>
              <a:rPr lang="en" sz="2200">
                <a:solidFill>
                  <a:srgbClr val="1F1F1F"/>
                </a:solidFill>
                <a:latin typeface="Open Sans SemiBold"/>
                <a:ea typeface="Open Sans SemiBold"/>
                <a:cs typeface="Open Sans SemiBold"/>
                <a:sym typeface="Open Sans SemiBold"/>
              </a:rPr>
              <a:t>2️⃣Save image in               </a:t>
            </a:r>
            <a:endParaRPr sz="2200">
              <a:solidFill>
                <a:srgbClr val="1F1F1F"/>
              </a:solidFill>
              <a:latin typeface="Open Sans SemiBold"/>
              <a:ea typeface="Open Sans SemiBold"/>
              <a:cs typeface="Open Sans SemiBold"/>
              <a:sym typeface="Open Sans SemiBold"/>
            </a:endParaRPr>
          </a:p>
          <a:p>
            <a:pPr marL="0" marR="38100" lvl="0" indent="0" algn="l" rtl="0">
              <a:lnSpc>
                <a:spcPct val="128571"/>
              </a:lnSpc>
              <a:spcBef>
                <a:spcPts val="0"/>
              </a:spcBef>
              <a:spcAft>
                <a:spcPts val="0"/>
              </a:spcAft>
              <a:buNone/>
            </a:pPr>
            <a:r>
              <a:rPr lang="en" sz="2200">
                <a:solidFill>
                  <a:srgbClr val="1F1F1F"/>
                </a:solidFill>
                <a:latin typeface="Open Sans SemiBold"/>
                <a:ea typeface="Open Sans SemiBold"/>
                <a:cs typeface="Open Sans SemiBold"/>
                <a:sym typeface="Open Sans SemiBold"/>
              </a:rPr>
              <a:t>     proof_shot folder in S3</a:t>
            </a:r>
            <a:br>
              <a:rPr lang="en" sz="2200">
                <a:solidFill>
                  <a:srgbClr val="1F1F1F"/>
                </a:solidFill>
                <a:latin typeface="Open Sans SemiBold"/>
                <a:ea typeface="Open Sans SemiBold"/>
                <a:cs typeface="Open Sans SemiBold"/>
                <a:sym typeface="Open Sans SemiBold"/>
              </a:rPr>
            </a:br>
            <a:endParaRPr sz="2200">
              <a:solidFill>
                <a:srgbClr val="1F1F1F"/>
              </a:solidFill>
              <a:latin typeface="Open Sans SemiBold"/>
              <a:ea typeface="Open Sans SemiBold"/>
              <a:cs typeface="Open Sans SemiBold"/>
              <a:sym typeface="Open Sans SemiBold"/>
            </a:endParaRPr>
          </a:p>
          <a:p>
            <a:pPr marL="0" marR="38100" lvl="0" indent="0" algn="l" rtl="0">
              <a:lnSpc>
                <a:spcPct val="128571"/>
              </a:lnSpc>
              <a:spcBef>
                <a:spcPts val="0"/>
              </a:spcBef>
              <a:spcAft>
                <a:spcPts val="0"/>
              </a:spcAft>
              <a:buNone/>
            </a:pPr>
            <a:r>
              <a:rPr lang="en" sz="2200">
                <a:solidFill>
                  <a:srgbClr val="1F1F1F"/>
                </a:solidFill>
                <a:latin typeface="Open Sans SemiBold"/>
                <a:ea typeface="Open Sans SemiBold"/>
                <a:cs typeface="Open Sans SemiBold"/>
                <a:sym typeface="Open Sans SemiBold"/>
              </a:rPr>
              <a:t>3️⃣Return URL of image</a:t>
            </a:r>
            <a:endParaRPr sz="2200">
              <a:solidFill>
                <a:srgbClr val="1F1F1F"/>
              </a:solidFill>
              <a:latin typeface="Open Sans SemiBold"/>
              <a:ea typeface="Open Sans SemiBold"/>
              <a:cs typeface="Open Sans SemiBold"/>
              <a:sym typeface="Open Sans SemiBold"/>
            </a:endParaRPr>
          </a:p>
          <a:p>
            <a:pPr marL="0" lvl="0" indent="0" algn="l" rtl="0">
              <a:spcBef>
                <a:spcPts val="0"/>
              </a:spcBef>
              <a:spcAft>
                <a:spcPts val="0"/>
              </a:spcAft>
              <a:buNone/>
            </a:pPr>
            <a:r>
              <a:rPr lang="en" sz="2200">
                <a:solidFill>
                  <a:schemeClr val="dk1"/>
                </a:solidFill>
                <a:latin typeface="Open Sans SemiBold"/>
                <a:ea typeface="Open Sans SemiBold"/>
                <a:cs typeface="Open Sans SemiBold"/>
                <a:sym typeface="Open Sans SemiBold"/>
              </a:rPr>
              <a:t> </a:t>
            </a:r>
            <a:endParaRPr sz="2200">
              <a:solidFill>
                <a:schemeClr val="dk1"/>
              </a:solidFill>
              <a:latin typeface="Open Sans SemiBold"/>
              <a:ea typeface="Open Sans SemiBold"/>
              <a:cs typeface="Open Sans SemiBold"/>
              <a:sym typeface="Open Sans SemiBo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59"/>
          <p:cNvSpPr txBox="1">
            <a:spLocks noGrp="1"/>
          </p:cNvSpPr>
          <p:nvPr>
            <p:ph type="title"/>
          </p:nvPr>
        </p:nvSpPr>
        <p:spPr>
          <a:xfrm>
            <a:off x="1310550" y="2708275"/>
            <a:ext cx="5628600" cy="100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400">
                <a:latin typeface="Open Sans ExtraBold"/>
                <a:ea typeface="Open Sans ExtraBold"/>
                <a:cs typeface="Open Sans ExtraBold"/>
                <a:sym typeface="Open Sans ExtraBold"/>
              </a:rPr>
              <a:t>Plans</a:t>
            </a:r>
            <a:endParaRPr sz="6400">
              <a:latin typeface="Open Sans ExtraBold"/>
              <a:ea typeface="Open Sans ExtraBold"/>
              <a:cs typeface="Open Sans ExtraBold"/>
              <a:sym typeface="Open Sans ExtraBold"/>
            </a:endParaRPr>
          </a:p>
        </p:txBody>
      </p:sp>
      <p:sp>
        <p:nvSpPr>
          <p:cNvPr id="479" name="Google Shape;479;p59"/>
          <p:cNvSpPr txBox="1">
            <a:spLocks noGrp="1"/>
          </p:cNvSpPr>
          <p:nvPr>
            <p:ph type="title" idx="2"/>
          </p:nvPr>
        </p:nvSpPr>
        <p:spPr>
          <a:xfrm>
            <a:off x="1310550" y="1587750"/>
            <a:ext cx="10533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latin typeface="Open Sans SemiBold"/>
                <a:ea typeface="Open Sans SemiBold"/>
                <a:cs typeface="Open Sans SemiBold"/>
                <a:sym typeface="Open Sans SemiBold"/>
              </a:rPr>
              <a:t>5</a:t>
            </a:r>
            <a:endParaRPr>
              <a:solidFill>
                <a:schemeClr val="lt2"/>
              </a:solidFill>
              <a:latin typeface="Open Sans SemiBold"/>
              <a:ea typeface="Open Sans SemiBold"/>
              <a:cs typeface="Open Sans SemiBold"/>
              <a:sym typeface="Open Sans SemiBold"/>
            </a:endParaRPr>
          </a:p>
        </p:txBody>
      </p:sp>
      <p:sp>
        <p:nvSpPr>
          <p:cNvPr id="480" name="Google Shape;480;p59"/>
          <p:cNvSpPr/>
          <p:nvPr/>
        </p:nvSpPr>
        <p:spPr>
          <a:xfrm>
            <a:off x="998525" y="1587750"/>
            <a:ext cx="85800" cy="2130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481" name="Google Shape;481;p59"/>
          <p:cNvGrpSpPr/>
          <p:nvPr/>
        </p:nvGrpSpPr>
        <p:grpSpPr>
          <a:xfrm>
            <a:off x="7101780" y="-389670"/>
            <a:ext cx="2039995" cy="5533170"/>
            <a:chOff x="7101780" y="-389670"/>
            <a:chExt cx="2039995" cy="5533170"/>
          </a:xfrm>
        </p:grpSpPr>
        <p:sp>
          <p:nvSpPr>
            <p:cNvPr id="482" name="Google Shape;482;p59"/>
            <p:cNvSpPr/>
            <p:nvPr/>
          </p:nvSpPr>
          <p:spPr>
            <a:xfrm>
              <a:off x="7489675" y="0"/>
              <a:ext cx="16521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483" name="Google Shape;483;p59"/>
            <p:cNvGrpSpPr/>
            <p:nvPr/>
          </p:nvGrpSpPr>
          <p:grpSpPr>
            <a:xfrm>
              <a:off x="7101780" y="-389670"/>
              <a:ext cx="1697700" cy="4432589"/>
              <a:chOff x="6901755" y="-389670"/>
              <a:chExt cx="1697700" cy="4432589"/>
            </a:xfrm>
          </p:grpSpPr>
          <p:sp>
            <p:nvSpPr>
              <p:cNvPr id="484" name="Google Shape;484;p59"/>
              <p:cNvSpPr/>
              <p:nvPr/>
            </p:nvSpPr>
            <p:spPr>
              <a:xfrm rot="5400000" flipH="1">
                <a:off x="6901605" y="2345070"/>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485" name="Google Shape;485;p59"/>
              <p:cNvSpPr/>
              <p:nvPr/>
            </p:nvSpPr>
            <p:spPr>
              <a:xfrm rot="5400000" flipH="1">
                <a:off x="6901605" y="977775"/>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486" name="Google Shape;486;p59"/>
              <p:cNvSpPr/>
              <p:nvPr/>
            </p:nvSpPr>
            <p:spPr>
              <a:xfrm rot="5400000" flipH="1">
                <a:off x="6901605" y="-389520"/>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graphicFrame>
        <p:nvGraphicFramePr>
          <p:cNvPr id="491" name="Google Shape;491;p60"/>
          <p:cNvGraphicFramePr/>
          <p:nvPr/>
        </p:nvGraphicFramePr>
        <p:xfrm>
          <a:off x="329175" y="932688"/>
          <a:ext cx="3000000" cy="3000000"/>
        </p:xfrm>
        <a:graphic>
          <a:graphicData uri="http://schemas.openxmlformats.org/drawingml/2006/table">
            <a:tbl>
              <a:tblPr>
                <a:noFill/>
                <a:tableStyleId>{B5F4E6D5-1E08-4AC0-9706-5D75AC0C0660}</a:tableStyleId>
              </a:tblPr>
              <a:tblGrid>
                <a:gridCol w="2078450">
                  <a:extLst>
                    <a:ext uri="{9D8B030D-6E8A-4147-A177-3AD203B41FA5}">
                      <a16:colId xmlns:a16="http://schemas.microsoft.com/office/drawing/2014/main" val="20000"/>
                    </a:ext>
                  </a:extLst>
                </a:gridCol>
                <a:gridCol w="6407200">
                  <a:extLst>
                    <a:ext uri="{9D8B030D-6E8A-4147-A177-3AD203B41FA5}">
                      <a16:colId xmlns:a16="http://schemas.microsoft.com/office/drawing/2014/main" val="20001"/>
                    </a:ext>
                  </a:extLst>
                </a:gridCol>
              </a:tblGrid>
              <a:tr h="550175">
                <a:tc>
                  <a:txBody>
                    <a:bodyPr/>
                    <a:lstStyle/>
                    <a:p>
                      <a:pPr marL="0" lvl="0" indent="0" algn="ctr" rtl="0">
                        <a:spcBef>
                          <a:spcPts val="0"/>
                        </a:spcBef>
                        <a:spcAft>
                          <a:spcPts val="0"/>
                        </a:spcAft>
                        <a:buNone/>
                      </a:pPr>
                      <a:r>
                        <a:rPr lang="en" sz="2200">
                          <a:solidFill>
                            <a:schemeClr val="lt1"/>
                          </a:solidFill>
                          <a:latin typeface="Open Sans SemiBold"/>
                          <a:ea typeface="Open Sans SemiBold"/>
                          <a:cs typeface="Open Sans SemiBold"/>
                          <a:sym typeface="Open Sans SemiBold"/>
                        </a:rPr>
                        <a:t>Name</a:t>
                      </a:r>
                      <a:endParaRPr sz="2200">
                        <a:solidFill>
                          <a:schemeClr val="lt1"/>
                        </a:solidFill>
                        <a:latin typeface="Open Sans SemiBold"/>
                        <a:ea typeface="Open Sans SemiBold"/>
                        <a:cs typeface="Open Sans SemiBold"/>
                        <a:sym typeface="Open Sans SemiBol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1600"/>
                        </a:spcAft>
                        <a:buNone/>
                      </a:pPr>
                      <a:r>
                        <a:rPr lang="en" sz="2200">
                          <a:solidFill>
                            <a:schemeClr val="dk1"/>
                          </a:solidFill>
                          <a:latin typeface="Open Sans SemiBold"/>
                          <a:ea typeface="Open Sans SemiBold"/>
                          <a:cs typeface="Open Sans SemiBold"/>
                          <a:sym typeface="Open Sans SemiBold"/>
                        </a:rPr>
                        <a:t>Role</a:t>
                      </a:r>
                      <a:endParaRPr sz="2200">
                        <a:solidFill>
                          <a:schemeClr val="dk1"/>
                        </a:solidFill>
                        <a:latin typeface="Open Sans SemiBold"/>
                        <a:ea typeface="Open Sans SemiBold"/>
                        <a:cs typeface="Open Sans SemiBold"/>
                        <a:sym typeface="Open Sans SemiBol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910975">
                <a:tc>
                  <a:txBody>
                    <a:bodyPr/>
                    <a:lstStyle/>
                    <a:p>
                      <a:pPr marL="0" lvl="0" indent="0" algn="ctr" rtl="0">
                        <a:spcBef>
                          <a:spcPts val="0"/>
                        </a:spcBef>
                        <a:spcAft>
                          <a:spcPts val="0"/>
                        </a:spcAft>
                        <a:buNone/>
                      </a:pPr>
                      <a:r>
                        <a:rPr lang="en" sz="2200">
                          <a:solidFill>
                            <a:schemeClr val="lt1"/>
                          </a:solidFill>
                          <a:latin typeface="Open Sans SemiBold"/>
                          <a:ea typeface="Open Sans SemiBold"/>
                          <a:cs typeface="Open Sans SemiBold"/>
                          <a:sym typeface="Open Sans SemiBold"/>
                        </a:rPr>
                        <a:t>Daegyo</a:t>
                      </a:r>
                      <a:endParaRPr sz="2200">
                        <a:solidFill>
                          <a:schemeClr val="lt1"/>
                        </a:solidFill>
                        <a:latin typeface="Open Sans SemiBold"/>
                        <a:ea typeface="Open Sans SemiBold"/>
                        <a:cs typeface="Open Sans SemiBold"/>
                        <a:sym typeface="Open Sans SemiBol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ProofShot API implementation, </a:t>
                      </a:r>
                      <a:endParaRPr sz="2200">
                        <a:solidFill>
                          <a:schemeClr val="dk1"/>
                        </a:solidFill>
                        <a:latin typeface="Open Sans SemiBold"/>
                        <a:ea typeface="Open Sans SemiBold"/>
                        <a:cs typeface="Open Sans SemiBold"/>
                        <a:sym typeface="Open Sans SemiBold"/>
                      </a:endParaRPr>
                    </a:p>
                    <a:p>
                      <a:pPr marL="0" marR="0" lvl="0" indent="0" algn="ctr" rtl="0">
                        <a:lnSpc>
                          <a:spcPct val="100000"/>
                        </a:lnSpc>
                        <a:spcBef>
                          <a:spcPts val="1600"/>
                        </a:spcBef>
                        <a:spcAft>
                          <a:spcPts val="1600"/>
                        </a:spcAft>
                        <a:buNone/>
                      </a:pPr>
                      <a:r>
                        <a:rPr lang="en" sz="2200">
                          <a:solidFill>
                            <a:schemeClr val="dk1"/>
                          </a:solidFill>
                          <a:latin typeface="Open Sans SemiBold"/>
                          <a:ea typeface="Open Sans SemiBold"/>
                          <a:cs typeface="Open Sans SemiBold"/>
                          <a:sym typeface="Open Sans SemiBold"/>
                        </a:rPr>
                        <a:t>AWS settings, CI/CD</a:t>
                      </a:r>
                      <a:endParaRPr sz="2200">
                        <a:solidFill>
                          <a:schemeClr val="dk1"/>
                        </a:solidFill>
                        <a:latin typeface="Open Sans SemiBold"/>
                        <a:ea typeface="Open Sans SemiBold"/>
                        <a:cs typeface="Open Sans SemiBold"/>
                        <a:sym typeface="Open Sans SemiBol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1192575">
                <a:tc>
                  <a:txBody>
                    <a:bodyPr/>
                    <a:lstStyle/>
                    <a:p>
                      <a:pPr marL="0" lvl="0" indent="0" algn="ctr" rtl="0">
                        <a:spcBef>
                          <a:spcPts val="0"/>
                        </a:spcBef>
                        <a:spcAft>
                          <a:spcPts val="0"/>
                        </a:spcAft>
                        <a:buNone/>
                      </a:pPr>
                      <a:r>
                        <a:rPr lang="en" sz="2200">
                          <a:solidFill>
                            <a:schemeClr val="lt1"/>
                          </a:solidFill>
                          <a:latin typeface="Open Sans SemiBold"/>
                          <a:ea typeface="Open Sans SemiBold"/>
                          <a:cs typeface="Open Sans SemiBold"/>
                          <a:sym typeface="Open Sans SemiBold"/>
                        </a:rPr>
                        <a:t>YooJin</a:t>
                      </a:r>
                      <a:endParaRPr sz="2200">
                        <a:solidFill>
                          <a:schemeClr val="lt1"/>
                        </a:solidFill>
                        <a:latin typeface="Open Sans SemiBold"/>
                        <a:ea typeface="Open Sans SemiBold"/>
                        <a:cs typeface="Open Sans SemiBold"/>
                        <a:sym typeface="Open Sans SemiBol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2200">
                          <a:solidFill>
                            <a:schemeClr val="dk1"/>
                          </a:solidFill>
                          <a:latin typeface="Open Sans SemiBold"/>
                          <a:ea typeface="Open Sans SemiBold"/>
                          <a:cs typeface="Open Sans SemiBold"/>
                          <a:sym typeface="Open Sans SemiBold"/>
                        </a:rPr>
                        <a:t>Naver map API &amp; Detail page API</a:t>
                      </a:r>
                      <a:endParaRPr sz="2200">
                        <a:solidFill>
                          <a:schemeClr val="dk1"/>
                        </a:solidFill>
                        <a:latin typeface="Open Sans SemiBold"/>
                        <a:ea typeface="Open Sans SemiBold"/>
                        <a:cs typeface="Open Sans SemiBold"/>
                        <a:sym typeface="Open Sans SemiBold"/>
                      </a:endParaRPr>
                    </a:p>
                    <a:p>
                      <a:pPr marL="0" lvl="0" indent="0" algn="ctr" rtl="0">
                        <a:spcBef>
                          <a:spcPts val="1600"/>
                        </a:spcBef>
                        <a:spcAft>
                          <a:spcPts val="1600"/>
                        </a:spcAft>
                        <a:buNone/>
                      </a:pPr>
                      <a:r>
                        <a:rPr lang="en" sz="2200">
                          <a:solidFill>
                            <a:schemeClr val="dk1"/>
                          </a:solidFill>
                          <a:latin typeface="Open Sans SemiBold"/>
                          <a:ea typeface="Open Sans SemiBold"/>
                          <a:cs typeface="Open Sans SemiBold"/>
                          <a:sym typeface="Open Sans SemiBold"/>
                        </a:rPr>
                        <a:t>customization</a:t>
                      </a:r>
                      <a:endParaRPr sz="2200">
                        <a:solidFill>
                          <a:schemeClr val="dk1"/>
                        </a:solidFill>
                        <a:latin typeface="Open Sans SemiBold"/>
                        <a:ea typeface="Open Sans SemiBold"/>
                        <a:cs typeface="Open Sans SemiBold"/>
                        <a:sym typeface="Open Sans SemiBol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727075">
                <a:tc>
                  <a:txBody>
                    <a:bodyPr/>
                    <a:lstStyle/>
                    <a:p>
                      <a:pPr marL="0" lvl="0" indent="0" algn="ctr" rtl="0">
                        <a:spcBef>
                          <a:spcPts val="0"/>
                        </a:spcBef>
                        <a:spcAft>
                          <a:spcPts val="0"/>
                        </a:spcAft>
                        <a:buNone/>
                      </a:pPr>
                      <a:r>
                        <a:rPr lang="en" sz="2200">
                          <a:solidFill>
                            <a:schemeClr val="lt1"/>
                          </a:solidFill>
                          <a:latin typeface="Open Sans SemiBold"/>
                          <a:ea typeface="Open Sans SemiBold"/>
                          <a:cs typeface="Open Sans SemiBold"/>
                          <a:sym typeface="Open Sans SemiBold"/>
                        </a:rPr>
                        <a:t>Jose</a:t>
                      </a:r>
                      <a:endParaRPr sz="2200">
                        <a:solidFill>
                          <a:schemeClr val="lt1"/>
                        </a:solidFill>
                        <a:latin typeface="Open Sans SemiBold"/>
                        <a:ea typeface="Open Sans SemiBold"/>
                        <a:cs typeface="Open Sans SemiBold"/>
                        <a:sym typeface="Open Sans SemiBol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1600"/>
                        </a:spcAft>
                        <a:buNone/>
                      </a:pPr>
                      <a:r>
                        <a:rPr lang="en" sz="2200">
                          <a:solidFill>
                            <a:schemeClr val="dk1"/>
                          </a:solidFill>
                          <a:latin typeface="Open Sans SemiBold"/>
                          <a:ea typeface="Open Sans SemiBold"/>
                          <a:cs typeface="Open Sans SemiBold"/>
                          <a:sym typeface="Open Sans SemiBold"/>
                        </a:rPr>
                        <a:t>API connection to Main page &amp; My page</a:t>
                      </a:r>
                      <a:endParaRPr sz="2200">
                        <a:solidFill>
                          <a:schemeClr val="dk1"/>
                        </a:solidFill>
                        <a:latin typeface="Open Sans SemiBold"/>
                        <a:ea typeface="Open Sans SemiBold"/>
                        <a:cs typeface="Open Sans SemiBold"/>
                        <a:sym typeface="Open Sans SemiBol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755425">
                <a:tc>
                  <a:txBody>
                    <a:bodyPr/>
                    <a:lstStyle/>
                    <a:p>
                      <a:pPr marL="0" lvl="0" indent="0" algn="ctr" rtl="0">
                        <a:spcBef>
                          <a:spcPts val="0"/>
                        </a:spcBef>
                        <a:spcAft>
                          <a:spcPts val="0"/>
                        </a:spcAft>
                        <a:buNone/>
                      </a:pPr>
                      <a:r>
                        <a:rPr lang="en" sz="2200">
                          <a:solidFill>
                            <a:schemeClr val="lt1"/>
                          </a:solidFill>
                          <a:latin typeface="Open Sans SemiBold"/>
                          <a:ea typeface="Open Sans SemiBold"/>
                          <a:cs typeface="Open Sans SemiBold"/>
                          <a:sym typeface="Open Sans SemiBold"/>
                        </a:rPr>
                        <a:t>Jisu</a:t>
                      </a:r>
                      <a:endParaRPr sz="2200">
                        <a:solidFill>
                          <a:schemeClr val="lt1"/>
                        </a:solidFill>
                        <a:latin typeface="Open Sans SemiBold"/>
                        <a:ea typeface="Open Sans SemiBold"/>
                        <a:cs typeface="Open Sans SemiBold"/>
                        <a:sym typeface="Open Sans SemiBol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2200">
                          <a:solidFill>
                            <a:schemeClr val="dk1"/>
                          </a:solidFill>
                          <a:latin typeface="Open Sans SemiBold"/>
                          <a:ea typeface="Open Sans SemiBold"/>
                          <a:cs typeface="Open Sans SemiBold"/>
                          <a:sym typeface="Open Sans SemiBold"/>
                        </a:rPr>
                        <a:t>Stamp API &amp; Map page API implementation</a:t>
                      </a:r>
                      <a:endParaRPr sz="2200">
                        <a:solidFill>
                          <a:schemeClr val="dk1"/>
                        </a:solidFill>
                        <a:latin typeface="Open Sans SemiBold"/>
                        <a:ea typeface="Open Sans SemiBold"/>
                        <a:cs typeface="Open Sans SemiBold"/>
                        <a:sym typeface="Open Sans SemiBol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bl>
          </a:graphicData>
        </a:graphic>
      </p:graphicFrame>
      <p:sp>
        <p:nvSpPr>
          <p:cNvPr id="492" name="Google Shape;492;p60"/>
          <p:cNvSpPr txBox="1">
            <a:spLocks noGrp="1"/>
          </p:cNvSpPr>
          <p:nvPr>
            <p:ph type="title"/>
          </p:nvPr>
        </p:nvSpPr>
        <p:spPr>
          <a:xfrm>
            <a:off x="720000" y="1832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Open Sans ExtraBold"/>
                <a:ea typeface="Open Sans ExtraBold"/>
                <a:cs typeface="Open Sans ExtraBold"/>
                <a:sym typeface="Open Sans ExtraBold"/>
              </a:rPr>
              <a:t>Plans</a:t>
            </a:r>
            <a:endParaRPr sz="3000">
              <a:latin typeface="Open Sans ExtraBold"/>
              <a:ea typeface="Open Sans ExtraBold"/>
              <a:cs typeface="Open Sans ExtraBold"/>
              <a:sym typeface="Open Sans ExtraBo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61"/>
          <p:cNvSpPr txBox="1">
            <a:spLocks noGrp="1"/>
          </p:cNvSpPr>
          <p:nvPr>
            <p:ph type="title"/>
          </p:nvPr>
        </p:nvSpPr>
        <p:spPr>
          <a:xfrm>
            <a:off x="1310550" y="2708275"/>
            <a:ext cx="5628600" cy="100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400">
                <a:latin typeface="Open Sans ExtraBold"/>
                <a:ea typeface="Open Sans ExtraBold"/>
                <a:cs typeface="Open Sans ExtraBold"/>
                <a:sym typeface="Open Sans ExtraBold"/>
              </a:rPr>
              <a:t>Thank you</a:t>
            </a:r>
            <a:endParaRPr sz="6400">
              <a:latin typeface="Open Sans ExtraBold"/>
              <a:ea typeface="Open Sans ExtraBold"/>
              <a:cs typeface="Open Sans ExtraBold"/>
              <a:sym typeface="Open Sans ExtraBold"/>
            </a:endParaRPr>
          </a:p>
          <a:p>
            <a:pPr marL="0" lvl="0" indent="0" algn="l" rtl="0">
              <a:spcBef>
                <a:spcPts val="0"/>
              </a:spcBef>
              <a:spcAft>
                <a:spcPts val="0"/>
              </a:spcAft>
              <a:buNone/>
            </a:pPr>
            <a:r>
              <a:rPr lang="en" sz="6400">
                <a:latin typeface="Open Sans ExtraBold"/>
                <a:ea typeface="Open Sans ExtraBold"/>
                <a:cs typeface="Open Sans ExtraBold"/>
                <a:sym typeface="Open Sans ExtraBold"/>
              </a:rPr>
              <a:t>for Listening</a:t>
            </a:r>
            <a:endParaRPr sz="6400">
              <a:latin typeface="Open Sans ExtraBold"/>
              <a:ea typeface="Open Sans ExtraBold"/>
              <a:cs typeface="Open Sans ExtraBold"/>
              <a:sym typeface="Open Sans ExtraBold"/>
            </a:endParaRPr>
          </a:p>
        </p:txBody>
      </p:sp>
      <p:sp>
        <p:nvSpPr>
          <p:cNvPr id="498" name="Google Shape;498;p61"/>
          <p:cNvSpPr/>
          <p:nvPr/>
        </p:nvSpPr>
        <p:spPr>
          <a:xfrm>
            <a:off x="998525" y="1587750"/>
            <a:ext cx="85800" cy="2130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499" name="Google Shape;499;p61"/>
          <p:cNvGrpSpPr/>
          <p:nvPr/>
        </p:nvGrpSpPr>
        <p:grpSpPr>
          <a:xfrm>
            <a:off x="7101780" y="-389670"/>
            <a:ext cx="2039995" cy="5533170"/>
            <a:chOff x="7101780" y="-389670"/>
            <a:chExt cx="2039995" cy="5533170"/>
          </a:xfrm>
        </p:grpSpPr>
        <p:sp>
          <p:nvSpPr>
            <p:cNvPr id="500" name="Google Shape;500;p61"/>
            <p:cNvSpPr/>
            <p:nvPr/>
          </p:nvSpPr>
          <p:spPr>
            <a:xfrm>
              <a:off x="7489675" y="0"/>
              <a:ext cx="16521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501" name="Google Shape;501;p61"/>
            <p:cNvGrpSpPr/>
            <p:nvPr/>
          </p:nvGrpSpPr>
          <p:grpSpPr>
            <a:xfrm>
              <a:off x="7101780" y="-389670"/>
              <a:ext cx="1697700" cy="4432589"/>
              <a:chOff x="6901755" y="-389670"/>
              <a:chExt cx="1697700" cy="4432589"/>
            </a:xfrm>
          </p:grpSpPr>
          <p:sp>
            <p:nvSpPr>
              <p:cNvPr id="502" name="Google Shape;502;p61"/>
              <p:cNvSpPr/>
              <p:nvPr/>
            </p:nvSpPr>
            <p:spPr>
              <a:xfrm rot="5400000" flipH="1">
                <a:off x="6901605" y="2345070"/>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503" name="Google Shape;503;p61"/>
              <p:cNvSpPr/>
              <p:nvPr/>
            </p:nvSpPr>
            <p:spPr>
              <a:xfrm rot="5400000" flipH="1">
                <a:off x="6901605" y="977775"/>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504" name="Google Shape;504;p61"/>
              <p:cNvSpPr/>
              <p:nvPr/>
            </p:nvSpPr>
            <p:spPr>
              <a:xfrm rot="5400000" flipH="1">
                <a:off x="6901605" y="-389520"/>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graphicFrame>
        <p:nvGraphicFramePr>
          <p:cNvPr id="219" name="Google Shape;219;p28"/>
          <p:cNvGraphicFramePr/>
          <p:nvPr/>
        </p:nvGraphicFramePr>
        <p:xfrm>
          <a:off x="328600" y="932400"/>
          <a:ext cx="8486775" cy="3533775"/>
        </p:xfrm>
        <a:graphic>
          <a:graphicData uri="http://schemas.openxmlformats.org/drawingml/2006/table">
            <a:tbl>
              <a:tblPr>
                <a:noFill/>
                <a:tableStyleId>{9FD3902D-DEFE-43E2-9659-BC91149DAD81}</a:tableStyleId>
              </a:tblPr>
              <a:tblGrid>
                <a:gridCol w="2190750">
                  <a:extLst>
                    <a:ext uri="{9D8B030D-6E8A-4147-A177-3AD203B41FA5}">
                      <a16:colId xmlns:a16="http://schemas.microsoft.com/office/drawing/2014/main" val="20000"/>
                    </a:ext>
                  </a:extLst>
                </a:gridCol>
                <a:gridCol w="885825">
                  <a:extLst>
                    <a:ext uri="{9D8B030D-6E8A-4147-A177-3AD203B41FA5}">
                      <a16:colId xmlns:a16="http://schemas.microsoft.com/office/drawing/2014/main" val="20001"/>
                    </a:ext>
                  </a:extLst>
                </a:gridCol>
                <a:gridCol w="885825">
                  <a:extLst>
                    <a:ext uri="{9D8B030D-6E8A-4147-A177-3AD203B41FA5}">
                      <a16:colId xmlns:a16="http://schemas.microsoft.com/office/drawing/2014/main" val="20002"/>
                    </a:ext>
                  </a:extLst>
                </a:gridCol>
                <a:gridCol w="885825">
                  <a:extLst>
                    <a:ext uri="{9D8B030D-6E8A-4147-A177-3AD203B41FA5}">
                      <a16:colId xmlns:a16="http://schemas.microsoft.com/office/drawing/2014/main" val="20003"/>
                    </a:ext>
                  </a:extLst>
                </a:gridCol>
                <a:gridCol w="885825">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gridCol w="923925">
                  <a:extLst>
                    <a:ext uri="{9D8B030D-6E8A-4147-A177-3AD203B41FA5}">
                      <a16:colId xmlns:a16="http://schemas.microsoft.com/office/drawing/2014/main" val="20006"/>
                    </a:ext>
                  </a:extLst>
                </a:gridCol>
                <a:gridCol w="914400">
                  <a:extLst>
                    <a:ext uri="{9D8B030D-6E8A-4147-A177-3AD203B41FA5}">
                      <a16:colId xmlns:a16="http://schemas.microsoft.com/office/drawing/2014/main" val="20007"/>
                    </a:ext>
                  </a:extLst>
                </a:gridCol>
              </a:tblGrid>
              <a:tr h="466725">
                <a:tc>
                  <a:txBody>
                    <a:bodyPr/>
                    <a:lstStyle/>
                    <a:p>
                      <a:pPr marL="0" lvl="0" indent="0" algn="ctr" rtl="0">
                        <a:lnSpc>
                          <a:spcPct val="115000"/>
                        </a:lnSpc>
                        <a:spcBef>
                          <a:spcPts val="0"/>
                        </a:spcBef>
                        <a:spcAft>
                          <a:spcPts val="0"/>
                        </a:spcAft>
                        <a:buNone/>
                      </a:pPr>
                      <a:r>
                        <a:rPr lang="en" sz="1600">
                          <a:latin typeface="Open Sans SemiBold"/>
                          <a:ea typeface="Open Sans SemiBold"/>
                          <a:cs typeface="Open Sans SemiBold"/>
                          <a:sym typeface="Open Sans SemiBold"/>
                        </a:rPr>
                        <a:t>Weeks</a:t>
                      </a:r>
                      <a:endParaRPr sz="1600">
                        <a:latin typeface="Open Sans SemiBold"/>
                        <a:ea typeface="Open Sans SemiBold"/>
                        <a:cs typeface="Open Sans SemiBold"/>
                        <a:sym typeface="Open Sans SemiBold"/>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600">
                          <a:latin typeface="Open Sans SemiBold"/>
                          <a:ea typeface="Open Sans SemiBold"/>
                          <a:cs typeface="Open Sans SemiBold"/>
                          <a:sym typeface="Open Sans SemiBold"/>
                        </a:rPr>
                        <a:t>2 - 3</a:t>
                      </a:r>
                      <a:endParaRPr sz="1600">
                        <a:latin typeface="Open Sans SemiBold"/>
                        <a:ea typeface="Open Sans SemiBold"/>
                        <a:cs typeface="Open Sans SemiBold"/>
                        <a:sym typeface="Open Sans SemiBold"/>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600">
                          <a:latin typeface="Open Sans SemiBold"/>
                          <a:ea typeface="Open Sans SemiBold"/>
                          <a:cs typeface="Open Sans SemiBold"/>
                          <a:sym typeface="Open Sans SemiBold"/>
                        </a:rPr>
                        <a:t>4 - 5</a:t>
                      </a:r>
                      <a:endParaRPr sz="1600">
                        <a:latin typeface="Open Sans SemiBold"/>
                        <a:ea typeface="Open Sans SemiBold"/>
                        <a:cs typeface="Open Sans SemiBold"/>
                        <a:sym typeface="Open Sans SemiBold"/>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600">
                          <a:latin typeface="Open Sans SemiBold"/>
                          <a:ea typeface="Open Sans SemiBold"/>
                          <a:cs typeface="Open Sans SemiBold"/>
                          <a:sym typeface="Open Sans SemiBold"/>
                        </a:rPr>
                        <a:t>6 - 7</a:t>
                      </a:r>
                      <a:endParaRPr sz="1600">
                        <a:latin typeface="Open Sans SemiBold"/>
                        <a:ea typeface="Open Sans SemiBold"/>
                        <a:cs typeface="Open Sans SemiBold"/>
                        <a:sym typeface="Open Sans SemiBold"/>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600">
                          <a:latin typeface="Open Sans SemiBold"/>
                          <a:ea typeface="Open Sans SemiBold"/>
                          <a:cs typeface="Open Sans SemiBold"/>
                          <a:sym typeface="Open Sans SemiBold"/>
                        </a:rPr>
                        <a:t>8 - 9</a:t>
                      </a:r>
                      <a:endParaRPr sz="1600">
                        <a:latin typeface="Open Sans SemiBold"/>
                        <a:ea typeface="Open Sans SemiBold"/>
                        <a:cs typeface="Open Sans SemiBold"/>
                        <a:sym typeface="Open Sans SemiBold"/>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600">
                          <a:latin typeface="Open Sans SemiBold"/>
                          <a:ea typeface="Open Sans SemiBold"/>
                          <a:cs typeface="Open Sans SemiBold"/>
                          <a:sym typeface="Open Sans SemiBold"/>
                        </a:rPr>
                        <a:t>10 - 11</a:t>
                      </a:r>
                      <a:endParaRPr sz="1600">
                        <a:latin typeface="Open Sans SemiBold"/>
                        <a:ea typeface="Open Sans SemiBold"/>
                        <a:cs typeface="Open Sans SemiBold"/>
                        <a:sym typeface="Open Sans SemiBold"/>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600">
                          <a:latin typeface="Open Sans SemiBold"/>
                          <a:ea typeface="Open Sans SemiBold"/>
                          <a:cs typeface="Open Sans SemiBold"/>
                          <a:sym typeface="Open Sans SemiBold"/>
                        </a:rPr>
                        <a:t>12 - 13 </a:t>
                      </a:r>
                      <a:endParaRPr sz="1600">
                        <a:latin typeface="Open Sans SemiBold"/>
                        <a:ea typeface="Open Sans SemiBold"/>
                        <a:cs typeface="Open Sans SemiBold"/>
                        <a:sym typeface="Open Sans SemiBold"/>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600">
                          <a:latin typeface="Open Sans SemiBold"/>
                          <a:ea typeface="Open Sans SemiBold"/>
                          <a:cs typeface="Open Sans SemiBold"/>
                          <a:sym typeface="Open Sans SemiBold"/>
                        </a:rPr>
                        <a:t>14 - 15</a:t>
                      </a:r>
                      <a:endParaRPr sz="1600">
                        <a:latin typeface="Open Sans SemiBold"/>
                        <a:ea typeface="Open Sans SemiBold"/>
                        <a:cs typeface="Open Sans SemiBold"/>
                        <a:sym typeface="Open Sans SemiBold"/>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466725">
                <a:tc>
                  <a:txBody>
                    <a:bodyPr/>
                    <a:lstStyle/>
                    <a:p>
                      <a:pPr marL="0" lvl="0" indent="0" algn="ctr" rtl="0">
                        <a:lnSpc>
                          <a:spcPct val="115000"/>
                        </a:lnSpc>
                        <a:spcBef>
                          <a:spcPts val="0"/>
                        </a:spcBef>
                        <a:spcAft>
                          <a:spcPts val="0"/>
                        </a:spcAft>
                        <a:buNone/>
                      </a:pPr>
                      <a:r>
                        <a:rPr lang="en" sz="1600">
                          <a:latin typeface="Open Sans SemiBold"/>
                          <a:ea typeface="Open Sans SemiBold"/>
                          <a:cs typeface="Open Sans SemiBold"/>
                          <a:sym typeface="Open Sans SemiBold"/>
                        </a:rPr>
                        <a:t>Refinement of Topic</a:t>
                      </a:r>
                      <a:endParaRPr sz="1600">
                        <a:latin typeface="Open Sans SemiBold"/>
                        <a:ea typeface="Open Sans SemiBold"/>
                        <a:cs typeface="Open Sans SemiBold"/>
                        <a:sym typeface="Open Sans SemiBold"/>
                      </a:endParaRPr>
                    </a:p>
                  </a:txBody>
                  <a:tcPr marL="91450" marR="91450" marT="91450" marB="914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600">
                        <a:latin typeface="Open Sans SemiBold"/>
                        <a:ea typeface="Open Sans SemiBold"/>
                        <a:cs typeface="Open Sans SemiBold"/>
                        <a:sym typeface="Open Sans SemiBold"/>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E2A47"/>
                    </a:solidFill>
                  </a:tcPr>
                </a:tc>
                <a:tc>
                  <a:txBody>
                    <a:bodyPr/>
                    <a:lstStyle/>
                    <a:p>
                      <a:pPr marL="0" lvl="0" indent="0" algn="l" rtl="0">
                        <a:spcBef>
                          <a:spcPts val="0"/>
                        </a:spcBef>
                        <a:spcAft>
                          <a:spcPts val="0"/>
                        </a:spcAft>
                        <a:buNone/>
                      </a:pPr>
                      <a:endParaRPr sz="1600">
                        <a:latin typeface="Open Sans SemiBold"/>
                        <a:ea typeface="Open Sans SemiBold"/>
                        <a:cs typeface="Open Sans SemiBold"/>
                        <a:sym typeface="Open Sans SemiBold"/>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E2A47"/>
                    </a:solidFill>
                  </a:tcPr>
                </a:tc>
                <a:tc>
                  <a:txBody>
                    <a:bodyPr/>
                    <a:lstStyle/>
                    <a:p>
                      <a:pPr marL="0" lvl="0" indent="0" algn="l" rtl="0">
                        <a:spcBef>
                          <a:spcPts val="0"/>
                        </a:spcBef>
                        <a:spcAft>
                          <a:spcPts val="0"/>
                        </a:spcAft>
                        <a:buNone/>
                      </a:pPr>
                      <a:endParaRPr sz="1600">
                        <a:latin typeface="Open Sans SemiBold"/>
                        <a:ea typeface="Open Sans SemiBold"/>
                        <a:cs typeface="Open Sans SemiBold"/>
                        <a:sym typeface="Open Sans SemiBold"/>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600">
                        <a:latin typeface="Open Sans SemiBold"/>
                        <a:ea typeface="Open Sans SemiBold"/>
                        <a:cs typeface="Open Sans SemiBold"/>
                        <a:sym typeface="Open Sans SemiBold"/>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600">
                        <a:latin typeface="Open Sans SemiBold"/>
                        <a:ea typeface="Open Sans SemiBold"/>
                        <a:cs typeface="Open Sans SemiBold"/>
                        <a:sym typeface="Open Sans SemiBold"/>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600">
                        <a:latin typeface="Open Sans SemiBold"/>
                        <a:ea typeface="Open Sans SemiBold"/>
                        <a:cs typeface="Open Sans SemiBold"/>
                        <a:sym typeface="Open Sans SemiBold"/>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600">
                        <a:latin typeface="Open Sans SemiBold"/>
                        <a:ea typeface="Open Sans SemiBold"/>
                        <a:cs typeface="Open Sans SemiBold"/>
                        <a:sym typeface="Open Sans SemiBold"/>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66725">
                <a:tc>
                  <a:txBody>
                    <a:bodyPr/>
                    <a:lstStyle/>
                    <a:p>
                      <a:pPr marL="0" lvl="0" indent="0" algn="ctr" rtl="0">
                        <a:lnSpc>
                          <a:spcPct val="115000"/>
                        </a:lnSpc>
                        <a:spcBef>
                          <a:spcPts val="0"/>
                        </a:spcBef>
                        <a:spcAft>
                          <a:spcPts val="0"/>
                        </a:spcAft>
                        <a:buNone/>
                      </a:pPr>
                      <a:r>
                        <a:rPr lang="en" sz="1600">
                          <a:latin typeface="Open Sans SemiBold"/>
                          <a:ea typeface="Open Sans SemiBold"/>
                          <a:cs typeface="Open Sans SemiBold"/>
                          <a:sym typeface="Open Sans SemiBold"/>
                        </a:rPr>
                        <a:t>UI &amp; UX Design</a:t>
                      </a:r>
                      <a:endParaRPr sz="1600">
                        <a:latin typeface="Open Sans SemiBold"/>
                        <a:ea typeface="Open Sans SemiBold"/>
                        <a:cs typeface="Open Sans SemiBold"/>
                        <a:sym typeface="Open Sans SemiBold"/>
                      </a:endParaRPr>
                    </a:p>
                  </a:txBody>
                  <a:tcPr marL="91450" marR="91450" marT="91450" marB="914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600">
                        <a:latin typeface="Open Sans SemiBold"/>
                        <a:ea typeface="Open Sans SemiBold"/>
                        <a:cs typeface="Open Sans SemiBold"/>
                        <a:sym typeface="Open Sans SemiBold"/>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600">
                        <a:latin typeface="Open Sans SemiBold"/>
                        <a:ea typeface="Open Sans SemiBold"/>
                        <a:cs typeface="Open Sans SemiBold"/>
                        <a:sym typeface="Open Sans SemiBold"/>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E2A47"/>
                    </a:solidFill>
                  </a:tcPr>
                </a:tc>
                <a:tc>
                  <a:txBody>
                    <a:bodyPr/>
                    <a:lstStyle/>
                    <a:p>
                      <a:pPr marL="0" lvl="0" indent="0" algn="l" rtl="0">
                        <a:spcBef>
                          <a:spcPts val="0"/>
                        </a:spcBef>
                        <a:spcAft>
                          <a:spcPts val="0"/>
                        </a:spcAft>
                        <a:buNone/>
                      </a:pPr>
                      <a:endParaRPr sz="1600">
                        <a:latin typeface="Open Sans SemiBold"/>
                        <a:ea typeface="Open Sans SemiBold"/>
                        <a:cs typeface="Open Sans SemiBold"/>
                        <a:sym typeface="Open Sans SemiBold"/>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E2A47"/>
                    </a:solidFill>
                  </a:tcPr>
                </a:tc>
                <a:tc>
                  <a:txBody>
                    <a:bodyPr/>
                    <a:lstStyle/>
                    <a:p>
                      <a:pPr marL="0" lvl="0" indent="0" algn="l" rtl="0">
                        <a:spcBef>
                          <a:spcPts val="0"/>
                        </a:spcBef>
                        <a:spcAft>
                          <a:spcPts val="0"/>
                        </a:spcAft>
                        <a:buNone/>
                      </a:pPr>
                      <a:endParaRPr sz="1600">
                        <a:latin typeface="Open Sans SemiBold"/>
                        <a:ea typeface="Open Sans SemiBold"/>
                        <a:cs typeface="Open Sans SemiBold"/>
                        <a:sym typeface="Open Sans SemiBold"/>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600">
                        <a:latin typeface="Open Sans SemiBold"/>
                        <a:ea typeface="Open Sans SemiBold"/>
                        <a:cs typeface="Open Sans SemiBold"/>
                        <a:sym typeface="Open Sans SemiBold"/>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600">
                        <a:latin typeface="Open Sans SemiBold"/>
                        <a:ea typeface="Open Sans SemiBold"/>
                        <a:cs typeface="Open Sans SemiBold"/>
                        <a:sym typeface="Open Sans SemiBold"/>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600" dirty="0">
                        <a:latin typeface="Open Sans SemiBold"/>
                        <a:ea typeface="Open Sans SemiBold"/>
                        <a:cs typeface="Open Sans SemiBold"/>
                        <a:sym typeface="Open Sans SemiBold"/>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66725">
                <a:tc>
                  <a:txBody>
                    <a:bodyPr/>
                    <a:lstStyle/>
                    <a:p>
                      <a:pPr marL="0" lvl="0" indent="0" algn="ctr" rtl="0">
                        <a:lnSpc>
                          <a:spcPct val="115000"/>
                        </a:lnSpc>
                        <a:spcBef>
                          <a:spcPts val="0"/>
                        </a:spcBef>
                        <a:spcAft>
                          <a:spcPts val="0"/>
                        </a:spcAft>
                        <a:buNone/>
                      </a:pPr>
                      <a:r>
                        <a:rPr lang="en" sz="1600">
                          <a:latin typeface="Open Sans SemiBold"/>
                          <a:ea typeface="Open Sans SemiBold"/>
                          <a:cs typeface="Open Sans SemiBold"/>
                          <a:sym typeface="Open Sans SemiBold"/>
                        </a:rPr>
                        <a:t>DB Design</a:t>
                      </a:r>
                      <a:endParaRPr sz="1600">
                        <a:latin typeface="Open Sans SemiBold"/>
                        <a:ea typeface="Open Sans SemiBold"/>
                        <a:cs typeface="Open Sans SemiBold"/>
                        <a:sym typeface="Open Sans SemiBold"/>
                      </a:endParaRPr>
                    </a:p>
                  </a:txBody>
                  <a:tcPr marL="91450" marR="91450" marT="91450" marB="914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600">
                        <a:latin typeface="Open Sans SemiBold"/>
                        <a:ea typeface="Open Sans SemiBold"/>
                        <a:cs typeface="Open Sans SemiBold"/>
                        <a:sym typeface="Open Sans SemiBold"/>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600">
                        <a:latin typeface="Open Sans SemiBold"/>
                        <a:ea typeface="Open Sans SemiBold"/>
                        <a:cs typeface="Open Sans SemiBold"/>
                        <a:sym typeface="Open Sans SemiBold"/>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E2A47"/>
                    </a:solidFill>
                  </a:tcPr>
                </a:tc>
                <a:tc>
                  <a:txBody>
                    <a:bodyPr/>
                    <a:lstStyle/>
                    <a:p>
                      <a:pPr marL="0" lvl="0" indent="0" algn="l" rtl="0">
                        <a:spcBef>
                          <a:spcPts val="0"/>
                        </a:spcBef>
                        <a:spcAft>
                          <a:spcPts val="0"/>
                        </a:spcAft>
                        <a:buNone/>
                      </a:pPr>
                      <a:endParaRPr sz="1600">
                        <a:latin typeface="Open Sans SemiBold"/>
                        <a:ea typeface="Open Sans SemiBold"/>
                        <a:cs typeface="Open Sans SemiBold"/>
                        <a:sym typeface="Open Sans SemiBold"/>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E2A47"/>
                    </a:solidFill>
                  </a:tcPr>
                </a:tc>
                <a:tc>
                  <a:txBody>
                    <a:bodyPr/>
                    <a:lstStyle/>
                    <a:p>
                      <a:pPr marL="0" lvl="0" indent="0" algn="l" rtl="0">
                        <a:spcBef>
                          <a:spcPts val="0"/>
                        </a:spcBef>
                        <a:spcAft>
                          <a:spcPts val="0"/>
                        </a:spcAft>
                        <a:buNone/>
                      </a:pPr>
                      <a:endParaRPr sz="1600">
                        <a:latin typeface="Open Sans SemiBold"/>
                        <a:ea typeface="Open Sans SemiBold"/>
                        <a:cs typeface="Open Sans SemiBold"/>
                        <a:sym typeface="Open Sans SemiBold"/>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600">
                        <a:latin typeface="Open Sans SemiBold"/>
                        <a:ea typeface="Open Sans SemiBold"/>
                        <a:cs typeface="Open Sans SemiBold"/>
                        <a:sym typeface="Open Sans SemiBold"/>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600">
                        <a:latin typeface="Open Sans SemiBold"/>
                        <a:ea typeface="Open Sans SemiBold"/>
                        <a:cs typeface="Open Sans SemiBold"/>
                        <a:sym typeface="Open Sans SemiBold"/>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600">
                        <a:latin typeface="Open Sans SemiBold"/>
                        <a:ea typeface="Open Sans SemiBold"/>
                        <a:cs typeface="Open Sans SemiBold"/>
                        <a:sym typeface="Open Sans SemiBold"/>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66725">
                <a:tc>
                  <a:txBody>
                    <a:bodyPr/>
                    <a:lstStyle/>
                    <a:p>
                      <a:pPr marL="0" lvl="0" indent="0" algn="ctr" rtl="0">
                        <a:lnSpc>
                          <a:spcPct val="115000"/>
                        </a:lnSpc>
                        <a:spcBef>
                          <a:spcPts val="0"/>
                        </a:spcBef>
                        <a:spcAft>
                          <a:spcPts val="0"/>
                        </a:spcAft>
                        <a:buNone/>
                      </a:pPr>
                      <a:r>
                        <a:rPr lang="en" sz="1600">
                          <a:latin typeface="Open Sans SemiBold"/>
                          <a:ea typeface="Open Sans SemiBold"/>
                          <a:cs typeface="Open Sans SemiBold"/>
                          <a:sym typeface="Open Sans SemiBold"/>
                        </a:rPr>
                        <a:t>Implementation</a:t>
                      </a:r>
                      <a:endParaRPr sz="1600">
                        <a:latin typeface="Open Sans SemiBold"/>
                        <a:ea typeface="Open Sans SemiBold"/>
                        <a:cs typeface="Open Sans SemiBold"/>
                        <a:sym typeface="Open Sans SemiBold"/>
                      </a:endParaRPr>
                    </a:p>
                  </a:txBody>
                  <a:tcPr marL="91450" marR="91450" marT="91450" marB="914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600">
                        <a:latin typeface="Open Sans SemiBold"/>
                        <a:ea typeface="Open Sans SemiBold"/>
                        <a:cs typeface="Open Sans SemiBold"/>
                        <a:sym typeface="Open Sans SemiBold"/>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600">
                        <a:latin typeface="Open Sans SemiBold"/>
                        <a:ea typeface="Open Sans SemiBold"/>
                        <a:cs typeface="Open Sans SemiBold"/>
                        <a:sym typeface="Open Sans SemiBold"/>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E2A47"/>
                    </a:solidFill>
                  </a:tcPr>
                </a:tc>
                <a:tc>
                  <a:txBody>
                    <a:bodyPr/>
                    <a:lstStyle/>
                    <a:p>
                      <a:pPr marL="0" lvl="0" indent="0" algn="l" rtl="0">
                        <a:spcBef>
                          <a:spcPts val="0"/>
                        </a:spcBef>
                        <a:spcAft>
                          <a:spcPts val="0"/>
                        </a:spcAft>
                        <a:buNone/>
                      </a:pPr>
                      <a:endParaRPr sz="1600">
                        <a:latin typeface="Open Sans SemiBold"/>
                        <a:ea typeface="Open Sans SemiBold"/>
                        <a:cs typeface="Open Sans SemiBold"/>
                        <a:sym typeface="Open Sans SemiBold"/>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E2A47"/>
                    </a:solidFill>
                  </a:tcPr>
                </a:tc>
                <a:tc>
                  <a:txBody>
                    <a:bodyPr/>
                    <a:lstStyle/>
                    <a:p>
                      <a:pPr marL="0" lvl="0" indent="0" algn="l" rtl="0">
                        <a:spcBef>
                          <a:spcPts val="0"/>
                        </a:spcBef>
                        <a:spcAft>
                          <a:spcPts val="0"/>
                        </a:spcAft>
                        <a:buNone/>
                      </a:pPr>
                      <a:endParaRPr sz="1600">
                        <a:latin typeface="Open Sans SemiBold"/>
                        <a:ea typeface="Open Sans SemiBold"/>
                        <a:cs typeface="Open Sans SemiBold"/>
                        <a:sym typeface="Open Sans SemiBold"/>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E2A47"/>
                    </a:solidFill>
                  </a:tcPr>
                </a:tc>
                <a:tc>
                  <a:txBody>
                    <a:bodyPr/>
                    <a:lstStyle/>
                    <a:p>
                      <a:pPr marL="0" lvl="0" indent="0" algn="l" rtl="0">
                        <a:spcBef>
                          <a:spcPts val="0"/>
                        </a:spcBef>
                        <a:spcAft>
                          <a:spcPts val="0"/>
                        </a:spcAft>
                        <a:buNone/>
                      </a:pPr>
                      <a:endParaRPr sz="1600">
                        <a:latin typeface="Open Sans SemiBold"/>
                        <a:ea typeface="Open Sans SemiBold"/>
                        <a:cs typeface="Open Sans SemiBold"/>
                        <a:sym typeface="Open Sans SemiBold"/>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E2A47"/>
                    </a:solidFill>
                  </a:tcPr>
                </a:tc>
                <a:tc>
                  <a:txBody>
                    <a:bodyPr/>
                    <a:lstStyle/>
                    <a:p>
                      <a:pPr marL="0" lvl="0" indent="0" algn="l" rtl="0">
                        <a:spcBef>
                          <a:spcPts val="0"/>
                        </a:spcBef>
                        <a:spcAft>
                          <a:spcPts val="0"/>
                        </a:spcAft>
                        <a:buNone/>
                      </a:pPr>
                      <a:endParaRPr sz="1600">
                        <a:latin typeface="Open Sans SemiBold"/>
                        <a:ea typeface="Open Sans SemiBold"/>
                        <a:cs typeface="Open Sans SemiBold"/>
                        <a:sym typeface="Open Sans SemiBold"/>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AA9FF"/>
                    </a:solidFill>
                  </a:tcPr>
                </a:tc>
                <a:tc>
                  <a:txBody>
                    <a:bodyPr/>
                    <a:lstStyle/>
                    <a:p>
                      <a:pPr marL="0" lvl="0" indent="0" algn="l" rtl="0">
                        <a:spcBef>
                          <a:spcPts val="0"/>
                        </a:spcBef>
                        <a:spcAft>
                          <a:spcPts val="0"/>
                        </a:spcAft>
                        <a:buNone/>
                      </a:pPr>
                      <a:endParaRPr sz="1600">
                        <a:latin typeface="Open Sans SemiBold"/>
                        <a:ea typeface="Open Sans SemiBold"/>
                        <a:cs typeface="Open Sans SemiBold"/>
                        <a:sym typeface="Open Sans SemiBold"/>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66725">
                <a:tc>
                  <a:txBody>
                    <a:bodyPr/>
                    <a:lstStyle/>
                    <a:p>
                      <a:pPr marL="0" lvl="0" indent="0" algn="ctr" rtl="0">
                        <a:lnSpc>
                          <a:spcPct val="115000"/>
                        </a:lnSpc>
                        <a:spcBef>
                          <a:spcPts val="0"/>
                        </a:spcBef>
                        <a:spcAft>
                          <a:spcPts val="0"/>
                        </a:spcAft>
                        <a:buNone/>
                      </a:pPr>
                      <a:r>
                        <a:rPr lang="en" sz="1600">
                          <a:latin typeface="Open Sans SemiBold"/>
                          <a:ea typeface="Open Sans SemiBold"/>
                          <a:cs typeface="Open Sans SemiBold"/>
                          <a:sym typeface="Open Sans SemiBold"/>
                        </a:rPr>
                        <a:t>Data Collection</a:t>
                      </a:r>
                      <a:endParaRPr sz="1600">
                        <a:latin typeface="Open Sans SemiBold"/>
                        <a:ea typeface="Open Sans SemiBold"/>
                        <a:cs typeface="Open Sans SemiBold"/>
                        <a:sym typeface="Open Sans SemiBold"/>
                      </a:endParaRPr>
                    </a:p>
                  </a:txBody>
                  <a:tcPr marL="91450" marR="91450" marT="91450" marB="914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600">
                        <a:latin typeface="Open Sans SemiBold"/>
                        <a:ea typeface="Open Sans SemiBold"/>
                        <a:cs typeface="Open Sans SemiBold"/>
                        <a:sym typeface="Open Sans SemiBold"/>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600">
                        <a:latin typeface="Open Sans SemiBold"/>
                        <a:ea typeface="Open Sans SemiBold"/>
                        <a:cs typeface="Open Sans SemiBold"/>
                        <a:sym typeface="Open Sans SemiBold"/>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600">
                        <a:latin typeface="Open Sans SemiBold"/>
                        <a:ea typeface="Open Sans SemiBold"/>
                        <a:cs typeface="Open Sans SemiBold"/>
                        <a:sym typeface="Open Sans SemiBold"/>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E2A47"/>
                    </a:solidFill>
                  </a:tcPr>
                </a:tc>
                <a:tc>
                  <a:txBody>
                    <a:bodyPr/>
                    <a:lstStyle/>
                    <a:p>
                      <a:pPr marL="0" lvl="0" indent="0" algn="l" rtl="0">
                        <a:spcBef>
                          <a:spcPts val="0"/>
                        </a:spcBef>
                        <a:spcAft>
                          <a:spcPts val="0"/>
                        </a:spcAft>
                        <a:buNone/>
                      </a:pPr>
                      <a:endParaRPr sz="1600">
                        <a:latin typeface="Open Sans SemiBold"/>
                        <a:ea typeface="Open Sans SemiBold"/>
                        <a:cs typeface="Open Sans SemiBold"/>
                        <a:sym typeface="Open Sans SemiBold"/>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E2A47"/>
                    </a:solidFill>
                  </a:tcPr>
                </a:tc>
                <a:tc>
                  <a:txBody>
                    <a:bodyPr/>
                    <a:lstStyle/>
                    <a:p>
                      <a:pPr marL="0" lvl="0" indent="0" algn="l" rtl="0">
                        <a:spcBef>
                          <a:spcPts val="0"/>
                        </a:spcBef>
                        <a:spcAft>
                          <a:spcPts val="0"/>
                        </a:spcAft>
                        <a:buNone/>
                      </a:pPr>
                      <a:endParaRPr sz="1600">
                        <a:latin typeface="Open Sans SemiBold"/>
                        <a:ea typeface="Open Sans SemiBold"/>
                        <a:cs typeface="Open Sans SemiBold"/>
                        <a:sym typeface="Open Sans SemiBold"/>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E2A47"/>
                    </a:solidFill>
                  </a:tcPr>
                </a:tc>
                <a:tc>
                  <a:txBody>
                    <a:bodyPr/>
                    <a:lstStyle/>
                    <a:p>
                      <a:pPr marL="0" lvl="0" indent="0" algn="l" rtl="0">
                        <a:spcBef>
                          <a:spcPts val="0"/>
                        </a:spcBef>
                        <a:spcAft>
                          <a:spcPts val="0"/>
                        </a:spcAft>
                        <a:buNone/>
                      </a:pPr>
                      <a:endParaRPr sz="1600">
                        <a:latin typeface="Open Sans SemiBold"/>
                        <a:ea typeface="Open Sans SemiBold"/>
                        <a:cs typeface="Open Sans SemiBold"/>
                        <a:sym typeface="Open Sans SemiBold"/>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AA9FF"/>
                    </a:solidFill>
                  </a:tcPr>
                </a:tc>
                <a:tc>
                  <a:txBody>
                    <a:bodyPr/>
                    <a:lstStyle/>
                    <a:p>
                      <a:pPr marL="0" lvl="0" indent="0" algn="l" rtl="0">
                        <a:spcBef>
                          <a:spcPts val="0"/>
                        </a:spcBef>
                        <a:spcAft>
                          <a:spcPts val="0"/>
                        </a:spcAft>
                        <a:buNone/>
                      </a:pPr>
                      <a:endParaRPr sz="1600">
                        <a:latin typeface="Open Sans SemiBold"/>
                        <a:ea typeface="Open Sans SemiBold"/>
                        <a:cs typeface="Open Sans SemiBold"/>
                        <a:sym typeface="Open Sans SemiBold"/>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733425">
                <a:tc>
                  <a:txBody>
                    <a:bodyPr/>
                    <a:lstStyle/>
                    <a:p>
                      <a:pPr marL="0" lvl="0" indent="0" algn="ctr" rtl="0">
                        <a:lnSpc>
                          <a:spcPct val="115000"/>
                        </a:lnSpc>
                        <a:spcBef>
                          <a:spcPts val="0"/>
                        </a:spcBef>
                        <a:spcAft>
                          <a:spcPts val="0"/>
                        </a:spcAft>
                        <a:buNone/>
                      </a:pPr>
                      <a:r>
                        <a:rPr lang="en" sz="1600">
                          <a:latin typeface="Open Sans SemiBold"/>
                          <a:ea typeface="Open Sans SemiBold"/>
                          <a:cs typeface="Open Sans SemiBold"/>
                          <a:sym typeface="Open Sans SemiBold"/>
                        </a:rPr>
                        <a:t>Testing &amp; Deployment</a:t>
                      </a:r>
                      <a:endParaRPr sz="1600">
                        <a:latin typeface="Open Sans SemiBold"/>
                        <a:ea typeface="Open Sans SemiBold"/>
                        <a:cs typeface="Open Sans SemiBold"/>
                        <a:sym typeface="Open Sans SemiBold"/>
                      </a:endParaRPr>
                    </a:p>
                  </a:txBody>
                  <a:tcPr marL="91450" marR="91450" marT="91450" marB="914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600">
                        <a:latin typeface="Open Sans SemiBold"/>
                        <a:ea typeface="Open Sans SemiBold"/>
                        <a:cs typeface="Open Sans SemiBold"/>
                        <a:sym typeface="Open Sans SemiBold"/>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600">
                        <a:latin typeface="Open Sans SemiBold"/>
                        <a:ea typeface="Open Sans SemiBold"/>
                        <a:cs typeface="Open Sans SemiBold"/>
                        <a:sym typeface="Open Sans SemiBold"/>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600">
                        <a:latin typeface="Open Sans SemiBold"/>
                        <a:ea typeface="Open Sans SemiBold"/>
                        <a:cs typeface="Open Sans SemiBold"/>
                        <a:sym typeface="Open Sans SemiBold"/>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600">
                        <a:latin typeface="Open Sans SemiBold"/>
                        <a:ea typeface="Open Sans SemiBold"/>
                        <a:cs typeface="Open Sans SemiBold"/>
                        <a:sym typeface="Open Sans SemiBold"/>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600">
                        <a:latin typeface="Open Sans SemiBold"/>
                        <a:ea typeface="Open Sans SemiBold"/>
                        <a:cs typeface="Open Sans SemiBold"/>
                        <a:sym typeface="Open Sans SemiBold"/>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600">
                        <a:latin typeface="Open Sans SemiBold"/>
                        <a:ea typeface="Open Sans SemiBold"/>
                        <a:cs typeface="Open Sans SemiBold"/>
                        <a:sym typeface="Open Sans SemiBold"/>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AA9FF"/>
                    </a:solidFill>
                  </a:tcPr>
                </a:tc>
                <a:tc>
                  <a:txBody>
                    <a:bodyPr/>
                    <a:lstStyle/>
                    <a:p>
                      <a:pPr marL="0" lvl="0" indent="0" algn="l" rtl="0">
                        <a:spcBef>
                          <a:spcPts val="0"/>
                        </a:spcBef>
                        <a:spcAft>
                          <a:spcPts val="0"/>
                        </a:spcAft>
                        <a:buNone/>
                      </a:pPr>
                      <a:endParaRPr sz="1600" dirty="0">
                        <a:latin typeface="Open Sans SemiBold"/>
                        <a:ea typeface="Open Sans SemiBold"/>
                        <a:cs typeface="Open Sans SemiBold"/>
                        <a:sym typeface="Open Sans SemiBold"/>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AA9FF"/>
                    </a:solidFill>
                  </a:tcPr>
                </a:tc>
                <a:extLst>
                  <a:ext uri="{0D108BD9-81ED-4DB2-BD59-A6C34878D82A}">
                    <a16:rowId xmlns:a16="http://schemas.microsoft.com/office/drawing/2014/main" val="10006"/>
                  </a:ext>
                </a:extLst>
              </a:tr>
            </a:tbl>
          </a:graphicData>
        </a:graphic>
      </p:graphicFrame>
      <p:sp>
        <p:nvSpPr>
          <p:cNvPr id="220" name="Google Shape;220;p28"/>
          <p:cNvSpPr/>
          <p:nvPr/>
        </p:nvSpPr>
        <p:spPr>
          <a:xfrm>
            <a:off x="6977075" y="2799450"/>
            <a:ext cx="442500" cy="466800"/>
          </a:xfrm>
          <a:prstGeom prst="rect">
            <a:avLst/>
          </a:prstGeom>
          <a:solidFill>
            <a:srgbClr val="0E2A47"/>
          </a:solidFill>
          <a:ln w="9525" cap="flat" cmpd="sng">
            <a:solidFill>
              <a:schemeClr val="bg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221" name="Google Shape;221;p28"/>
          <p:cNvSpPr/>
          <p:nvPr/>
        </p:nvSpPr>
        <p:spPr>
          <a:xfrm>
            <a:off x="6977075" y="3266175"/>
            <a:ext cx="442500" cy="466800"/>
          </a:xfrm>
          <a:prstGeom prst="rect">
            <a:avLst/>
          </a:prstGeom>
          <a:solidFill>
            <a:srgbClr val="0E2A47"/>
          </a:solidFill>
          <a:ln w="9525" cap="flat" cmpd="sng">
            <a:solidFill>
              <a:schemeClr val="bg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Hind Guntur"/>
              <a:ea typeface="Hind Guntur"/>
              <a:cs typeface="Hind Guntur"/>
              <a:sym typeface="Hind Guntur"/>
            </a:endParaRPr>
          </a:p>
        </p:txBody>
      </p:sp>
      <p:sp>
        <p:nvSpPr>
          <p:cNvPr id="222" name="Google Shape;222;p28"/>
          <p:cNvSpPr/>
          <p:nvPr/>
        </p:nvSpPr>
        <p:spPr>
          <a:xfrm>
            <a:off x="6977075" y="3732975"/>
            <a:ext cx="442500" cy="733200"/>
          </a:xfrm>
          <a:prstGeom prst="rect">
            <a:avLst/>
          </a:prstGeom>
          <a:solidFill>
            <a:srgbClr val="0E2A47"/>
          </a:solidFill>
          <a:ln w="9525" cap="flat" cmpd="sng">
            <a:solidFill>
              <a:schemeClr val="bg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Hind Guntur"/>
              <a:ea typeface="Hind Guntur"/>
              <a:cs typeface="Hind Guntur"/>
              <a:sym typeface="Hind Guntur"/>
            </a:endParaRPr>
          </a:p>
        </p:txBody>
      </p:sp>
      <p:sp>
        <p:nvSpPr>
          <p:cNvPr id="223" name="Google Shape;223;p28"/>
          <p:cNvSpPr txBox="1">
            <a:spLocks noGrp="1"/>
          </p:cNvSpPr>
          <p:nvPr>
            <p:ph type="title"/>
          </p:nvPr>
        </p:nvSpPr>
        <p:spPr>
          <a:xfrm>
            <a:off x="720000" y="1832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Open Sans ExtraBold"/>
                <a:ea typeface="Open Sans ExtraBold"/>
                <a:cs typeface="Open Sans ExtraBold"/>
                <a:sym typeface="Open Sans ExtraBold"/>
              </a:rPr>
              <a:t>Milestone</a:t>
            </a:r>
            <a:endParaRPr sz="3000">
              <a:latin typeface="Open Sans ExtraBold"/>
              <a:ea typeface="Open Sans ExtraBold"/>
              <a:cs typeface="Open Sans ExtraBold"/>
              <a:sym typeface="Open Sans Extra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graphicFrame>
        <p:nvGraphicFramePr>
          <p:cNvPr id="228" name="Google Shape;228;p29"/>
          <p:cNvGraphicFramePr/>
          <p:nvPr/>
        </p:nvGraphicFramePr>
        <p:xfrm>
          <a:off x="329175" y="932688"/>
          <a:ext cx="8485650" cy="3790850"/>
        </p:xfrm>
        <a:graphic>
          <a:graphicData uri="http://schemas.openxmlformats.org/drawingml/2006/table">
            <a:tbl>
              <a:tblPr>
                <a:noFill/>
                <a:tableStyleId>{B5F4E6D5-1E08-4AC0-9706-5D75AC0C0660}</a:tableStyleId>
              </a:tblPr>
              <a:tblGrid>
                <a:gridCol w="2078450">
                  <a:extLst>
                    <a:ext uri="{9D8B030D-6E8A-4147-A177-3AD203B41FA5}">
                      <a16:colId xmlns:a16="http://schemas.microsoft.com/office/drawing/2014/main" val="20000"/>
                    </a:ext>
                  </a:extLst>
                </a:gridCol>
                <a:gridCol w="6407200">
                  <a:extLst>
                    <a:ext uri="{9D8B030D-6E8A-4147-A177-3AD203B41FA5}">
                      <a16:colId xmlns:a16="http://schemas.microsoft.com/office/drawing/2014/main" val="20001"/>
                    </a:ext>
                  </a:extLst>
                </a:gridCol>
              </a:tblGrid>
              <a:tr h="527700">
                <a:tc>
                  <a:txBody>
                    <a:bodyPr/>
                    <a:lstStyle/>
                    <a:p>
                      <a:pPr marL="0" lvl="0" indent="0" algn="ctr" rtl="0">
                        <a:spcBef>
                          <a:spcPts val="0"/>
                        </a:spcBef>
                        <a:spcAft>
                          <a:spcPts val="0"/>
                        </a:spcAft>
                        <a:buNone/>
                      </a:pPr>
                      <a:r>
                        <a:rPr lang="en" sz="2200">
                          <a:solidFill>
                            <a:schemeClr val="lt1"/>
                          </a:solidFill>
                          <a:latin typeface="Open Sans SemiBold"/>
                          <a:ea typeface="Open Sans SemiBold"/>
                          <a:cs typeface="Open Sans SemiBold"/>
                          <a:sym typeface="Open Sans SemiBold"/>
                        </a:rPr>
                        <a:t>Name</a:t>
                      </a:r>
                      <a:endParaRPr sz="2200">
                        <a:solidFill>
                          <a:schemeClr val="lt1"/>
                        </a:solidFill>
                        <a:latin typeface="Open Sans SemiBold"/>
                        <a:ea typeface="Open Sans SemiBold"/>
                        <a:cs typeface="Open Sans SemiBold"/>
                        <a:sym typeface="Open Sans SemiBol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1600"/>
                        </a:spcAft>
                        <a:buNone/>
                      </a:pPr>
                      <a:r>
                        <a:rPr lang="en" sz="2200">
                          <a:solidFill>
                            <a:schemeClr val="dk1"/>
                          </a:solidFill>
                          <a:latin typeface="Open Sans SemiBold"/>
                          <a:ea typeface="Open Sans SemiBold"/>
                          <a:cs typeface="Open Sans SemiBold"/>
                          <a:sym typeface="Open Sans SemiBold"/>
                        </a:rPr>
                        <a:t>Role</a:t>
                      </a:r>
                      <a:endParaRPr sz="2200">
                        <a:solidFill>
                          <a:schemeClr val="dk1"/>
                        </a:solidFill>
                        <a:latin typeface="Open Sans SemiBold"/>
                        <a:ea typeface="Open Sans SemiBold"/>
                        <a:cs typeface="Open Sans SemiBold"/>
                        <a:sym typeface="Open Sans SemiBol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697375">
                <a:tc>
                  <a:txBody>
                    <a:bodyPr/>
                    <a:lstStyle/>
                    <a:p>
                      <a:pPr marL="0" lvl="0" indent="0" algn="ctr" rtl="0">
                        <a:spcBef>
                          <a:spcPts val="0"/>
                        </a:spcBef>
                        <a:spcAft>
                          <a:spcPts val="0"/>
                        </a:spcAft>
                        <a:buNone/>
                      </a:pPr>
                      <a:r>
                        <a:rPr lang="en" sz="2200">
                          <a:solidFill>
                            <a:schemeClr val="lt1"/>
                          </a:solidFill>
                          <a:latin typeface="Open Sans SemiBold"/>
                          <a:ea typeface="Open Sans SemiBold"/>
                          <a:cs typeface="Open Sans SemiBold"/>
                          <a:sym typeface="Open Sans SemiBold"/>
                        </a:rPr>
                        <a:t>Daegyo</a:t>
                      </a:r>
                      <a:endParaRPr sz="2200">
                        <a:solidFill>
                          <a:schemeClr val="lt1"/>
                        </a:solidFill>
                        <a:latin typeface="Open Sans SemiBold"/>
                        <a:ea typeface="Open Sans SemiBold"/>
                        <a:cs typeface="Open Sans SemiBold"/>
                        <a:sym typeface="Open Sans SemiBol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1600"/>
                        </a:spcAft>
                        <a:buNone/>
                      </a:pPr>
                      <a:r>
                        <a:rPr lang="en" sz="2200">
                          <a:solidFill>
                            <a:schemeClr val="dk1"/>
                          </a:solidFill>
                          <a:latin typeface="Open Sans SemiBold"/>
                          <a:ea typeface="Open Sans SemiBold"/>
                          <a:cs typeface="Open Sans SemiBold"/>
                          <a:sym typeface="Open Sans SemiBold"/>
                        </a:rPr>
                        <a:t>User side API implementation, AWS settings</a:t>
                      </a:r>
                      <a:endParaRPr sz="2200">
                        <a:solidFill>
                          <a:schemeClr val="dk1"/>
                        </a:solidFill>
                        <a:latin typeface="Open Sans SemiBold"/>
                        <a:ea typeface="Open Sans SemiBold"/>
                        <a:cs typeface="Open Sans SemiBold"/>
                        <a:sym typeface="Open Sans SemiBol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1143850">
                <a:tc>
                  <a:txBody>
                    <a:bodyPr/>
                    <a:lstStyle/>
                    <a:p>
                      <a:pPr marL="0" lvl="0" indent="0" algn="ctr" rtl="0">
                        <a:spcBef>
                          <a:spcPts val="0"/>
                        </a:spcBef>
                        <a:spcAft>
                          <a:spcPts val="0"/>
                        </a:spcAft>
                        <a:buNone/>
                      </a:pPr>
                      <a:r>
                        <a:rPr lang="en" sz="2200">
                          <a:solidFill>
                            <a:schemeClr val="lt1"/>
                          </a:solidFill>
                          <a:latin typeface="Open Sans SemiBold"/>
                          <a:ea typeface="Open Sans SemiBold"/>
                          <a:cs typeface="Open Sans SemiBold"/>
                          <a:sym typeface="Open Sans SemiBold"/>
                        </a:rPr>
                        <a:t>YooJin</a:t>
                      </a:r>
                      <a:endParaRPr sz="2200">
                        <a:solidFill>
                          <a:schemeClr val="lt1"/>
                        </a:solidFill>
                        <a:latin typeface="Open Sans SemiBold"/>
                        <a:ea typeface="Open Sans SemiBold"/>
                        <a:cs typeface="Open Sans SemiBold"/>
                        <a:sym typeface="Open Sans SemiBol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2200">
                          <a:solidFill>
                            <a:schemeClr val="dk1"/>
                          </a:solidFill>
                          <a:latin typeface="Open Sans SemiBold"/>
                          <a:ea typeface="Open Sans SemiBold"/>
                          <a:cs typeface="Open Sans SemiBold"/>
                          <a:sym typeface="Open Sans SemiBold"/>
                        </a:rPr>
                        <a:t>Sign In &amp; Sign Up implementation, </a:t>
                      </a:r>
                      <a:endParaRPr sz="2200">
                        <a:solidFill>
                          <a:schemeClr val="dk1"/>
                        </a:solidFill>
                        <a:latin typeface="Open Sans SemiBold"/>
                        <a:ea typeface="Open Sans SemiBold"/>
                        <a:cs typeface="Open Sans SemiBold"/>
                        <a:sym typeface="Open Sans SemiBold"/>
                      </a:endParaRPr>
                    </a:p>
                    <a:p>
                      <a:pPr marL="0" lvl="0" indent="0" algn="ctr" rtl="0">
                        <a:spcBef>
                          <a:spcPts val="1600"/>
                        </a:spcBef>
                        <a:spcAft>
                          <a:spcPts val="1600"/>
                        </a:spcAft>
                        <a:buNone/>
                      </a:pPr>
                      <a:r>
                        <a:rPr lang="en" sz="2200">
                          <a:solidFill>
                            <a:schemeClr val="dk1"/>
                          </a:solidFill>
                          <a:latin typeface="Open Sans SemiBold"/>
                          <a:ea typeface="Open Sans SemiBold"/>
                          <a:cs typeface="Open Sans SemiBold"/>
                          <a:sym typeface="Open Sans SemiBold"/>
                        </a:rPr>
                        <a:t>Auth &amp; fetch settings</a:t>
                      </a:r>
                      <a:endParaRPr sz="2200">
                        <a:solidFill>
                          <a:schemeClr val="dk1"/>
                        </a:solidFill>
                        <a:latin typeface="Open Sans SemiBold"/>
                        <a:ea typeface="Open Sans SemiBold"/>
                        <a:cs typeface="Open Sans SemiBold"/>
                        <a:sym typeface="Open Sans SemiBol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697375">
                <a:tc>
                  <a:txBody>
                    <a:bodyPr/>
                    <a:lstStyle/>
                    <a:p>
                      <a:pPr marL="0" lvl="0" indent="0" algn="ctr" rtl="0">
                        <a:spcBef>
                          <a:spcPts val="0"/>
                        </a:spcBef>
                        <a:spcAft>
                          <a:spcPts val="0"/>
                        </a:spcAft>
                        <a:buNone/>
                      </a:pPr>
                      <a:r>
                        <a:rPr lang="en" sz="2200">
                          <a:solidFill>
                            <a:schemeClr val="lt1"/>
                          </a:solidFill>
                          <a:latin typeface="Open Sans SemiBold"/>
                          <a:ea typeface="Open Sans SemiBold"/>
                          <a:cs typeface="Open Sans SemiBold"/>
                          <a:sym typeface="Open Sans SemiBold"/>
                        </a:rPr>
                        <a:t>Jose</a:t>
                      </a:r>
                      <a:endParaRPr sz="2200">
                        <a:solidFill>
                          <a:schemeClr val="lt1"/>
                        </a:solidFill>
                        <a:latin typeface="Open Sans SemiBold"/>
                        <a:ea typeface="Open Sans SemiBold"/>
                        <a:cs typeface="Open Sans SemiBold"/>
                        <a:sym typeface="Open Sans SemiBol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1600"/>
                        </a:spcAft>
                        <a:buNone/>
                      </a:pPr>
                      <a:r>
                        <a:rPr lang="en" sz="2200">
                          <a:solidFill>
                            <a:schemeClr val="dk1"/>
                          </a:solidFill>
                          <a:latin typeface="Open Sans SemiBold"/>
                          <a:ea typeface="Open Sans SemiBold"/>
                          <a:cs typeface="Open Sans SemiBold"/>
                          <a:sym typeface="Open Sans SemiBold"/>
                        </a:rPr>
                        <a:t>My page implementation, Dataset collection</a:t>
                      </a:r>
                      <a:endParaRPr sz="2200">
                        <a:solidFill>
                          <a:schemeClr val="dk1"/>
                        </a:solidFill>
                        <a:latin typeface="Open Sans SemiBold"/>
                        <a:ea typeface="Open Sans SemiBold"/>
                        <a:cs typeface="Open Sans SemiBold"/>
                        <a:sym typeface="Open Sans SemiBol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724550">
                <a:tc>
                  <a:txBody>
                    <a:bodyPr/>
                    <a:lstStyle/>
                    <a:p>
                      <a:pPr marL="0" lvl="0" indent="0" algn="ctr" rtl="0">
                        <a:spcBef>
                          <a:spcPts val="0"/>
                        </a:spcBef>
                        <a:spcAft>
                          <a:spcPts val="0"/>
                        </a:spcAft>
                        <a:buNone/>
                      </a:pPr>
                      <a:r>
                        <a:rPr lang="en" sz="2200">
                          <a:solidFill>
                            <a:schemeClr val="lt1"/>
                          </a:solidFill>
                          <a:latin typeface="Open Sans SemiBold"/>
                          <a:ea typeface="Open Sans SemiBold"/>
                          <a:cs typeface="Open Sans SemiBold"/>
                          <a:sym typeface="Open Sans SemiBold"/>
                        </a:rPr>
                        <a:t>Jisu</a:t>
                      </a:r>
                      <a:endParaRPr sz="2200">
                        <a:solidFill>
                          <a:schemeClr val="lt1"/>
                        </a:solidFill>
                        <a:latin typeface="Open Sans SemiBold"/>
                        <a:ea typeface="Open Sans SemiBold"/>
                        <a:cs typeface="Open Sans SemiBold"/>
                        <a:sym typeface="Open Sans SemiBol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2200">
                          <a:solidFill>
                            <a:schemeClr val="dk1"/>
                          </a:solidFill>
                          <a:latin typeface="Open Sans SemiBold"/>
                          <a:ea typeface="Open Sans SemiBold"/>
                          <a:cs typeface="Open Sans SemiBold"/>
                          <a:sym typeface="Open Sans SemiBold"/>
                        </a:rPr>
                        <a:t>User side API implementation, </a:t>
                      </a:r>
                      <a:endParaRPr sz="2200">
                        <a:solidFill>
                          <a:schemeClr val="dk1"/>
                        </a:solidFill>
                        <a:latin typeface="Open Sans SemiBold"/>
                        <a:ea typeface="Open Sans SemiBold"/>
                        <a:cs typeface="Open Sans SemiBold"/>
                        <a:sym typeface="Open Sans SemiBold"/>
                      </a:endParaRPr>
                    </a:p>
                    <a:p>
                      <a:pPr marL="0" lvl="0" indent="0" algn="ctr" rtl="0">
                        <a:spcBef>
                          <a:spcPts val="0"/>
                        </a:spcBef>
                        <a:spcAft>
                          <a:spcPts val="0"/>
                        </a:spcAft>
                        <a:buNone/>
                      </a:pPr>
                      <a:r>
                        <a:rPr lang="en" sz="2200">
                          <a:solidFill>
                            <a:schemeClr val="dk1"/>
                          </a:solidFill>
                          <a:latin typeface="Open Sans SemiBold"/>
                          <a:ea typeface="Open Sans SemiBold"/>
                          <a:cs typeface="Open Sans SemiBold"/>
                          <a:sym typeface="Open Sans SemiBold"/>
                        </a:rPr>
                        <a:t>Tests refactoring</a:t>
                      </a:r>
                      <a:endParaRPr sz="2200">
                        <a:solidFill>
                          <a:schemeClr val="dk1"/>
                        </a:solidFill>
                        <a:latin typeface="Open Sans SemiBold"/>
                        <a:ea typeface="Open Sans SemiBold"/>
                        <a:cs typeface="Open Sans SemiBold"/>
                        <a:sym typeface="Open Sans SemiBol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bl>
          </a:graphicData>
        </a:graphic>
      </p:graphicFrame>
      <p:sp>
        <p:nvSpPr>
          <p:cNvPr id="229" name="Google Shape;229;p29"/>
          <p:cNvSpPr txBox="1">
            <a:spLocks noGrp="1"/>
          </p:cNvSpPr>
          <p:nvPr>
            <p:ph type="title"/>
          </p:nvPr>
        </p:nvSpPr>
        <p:spPr>
          <a:xfrm>
            <a:off x="720000" y="1832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Open Sans ExtraBold"/>
                <a:ea typeface="Open Sans ExtraBold"/>
                <a:cs typeface="Open Sans ExtraBold"/>
                <a:sym typeface="Open Sans ExtraBold"/>
              </a:rPr>
              <a:t>Schedule</a:t>
            </a:r>
            <a:endParaRPr sz="3000">
              <a:latin typeface="Open Sans ExtraBold"/>
              <a:ea typeface="Open Sans ExtraBold"/>
              <a:cs typeface="Open Sans ExtraBold"/>
              <a:sym typeface="Open Sans Extra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0"/>
          <p:cNvSpPr txBox="1">
            <a:spLocks noGrp="1"/>
          </p:cNvSpPr>
          <p:nvPr>
            <p:ph type="title"/>
          </p:nvPr>
        </p:nvSpPr>
        <p:spPr>
          <a:xfrm>
            <a:off x="1310550" y="2708275"/>
            <a:ext cx="5628600" cy="100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400">
                <a:latin typeface="Open Sans ExtraBold"/>
                <a:ea typeface="Open Sans ExtraBold"/>
                <a:cs typeface="Open Sans ExtraBold"/>
                <a:sym typeface="Open Sans ExtraBold"/>
              </a:rPr>
              <a:t>Frontend</a:t>
            </a:r>
            <a:endParaRPr sz="6400">
              <a:latin typeface="Open Sans ExtraBold"/>
              <a:ea typeface="Open Sans ExtraBold"/>
              <a:cs typeface="Open Sans ExtraBold"/>
              <a:sym typeface="Open Sans ExtraBold"/>
            </a:endParaRPr>
          </a:p>
        </p:txBody>
      </p:sp>
      <p:sp>
        <p:nvSpPr>
          <p:cNvPr id="235" name="Google Shape;235;p30"/>
          <p:cNvSpPr txBox="1">
            <a:spLocks noGrp="1"/>
          </p:cNvSpPr>
          <p:nvPr>
            <p:ph type="title" idx="2"/>
          </p:nvPr>
        </p:nvSpPr>
        <p:spPr>
          <a:xfrm>
            <a:off x="1310550" y="1587750"/>
            <a:ext cx="10533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latin typeface="Open Sans SemiBold"/>
                <a:ea typeface="Open Sans SemiBold"/>
                <a:cs typeface="Open Sans SemiBold"/>
                <a:sym typeface="Open Sans SemiBold"/>
              </a:rPr>
              <a:t>2</a:t>
            </a:r>
            <a:endParaRPr>
              <a:solidFill>
                <a:schemeClr val="lt2"/>
              </a:solidFill>
              <a:latin typeface="Open Sans SemiBold"/>
              <a:ea typeface="Open Sans SemiBold"/>
              <a:cs typeface="Open Sans SemiBold"/>
              <a:sym typeface="Open Sans SemiBold"/>
            </a:endParaRPr>
          </a:p>
        </p:txBody>
      </p:sp>
      <p:sp>
        <p:nvSpPr>
          <p:cNvPr id="236" name="Google Shape;236;p30"/>
          <p:cNvSpPr/>
          <p:nvPr/>
        </p:nvSpPr>
        <p:spPr>
          <a:xfrm>
            <a:off x="998525" y="1587750"/>
            <a:ext cx="85800" cy="2130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237" name="Google Shape;237;p30"/>
          <p:cNvGrpSpPr/>
          <p:nvPr/>
        </p:nvGrpSpPr>
        <p:grpSpPr>
          <a:xfrm>
            <a:off x="7101780" y="-389670"/>
            <a:ext cx="2039995" cy="5533170"/>
            <a:chOff x="7101780" y="-389670"/>
            <a:chExt cx="2039995" cy="5533170"/>
          </a:xfrm>
        </p:grpSpPr>
        <p:sp>
          <p:nvSpPr>
            <p:cNvPr id="238" name="Google Shape;238;p30"/>
            <p:cNvSpPr/>
            <p:nvPr/>
          </p:nvSpPr>
          <p:spPr>
            <a:xfrm>
              <a:off x="7489675" y="0"/>
              <a:ext cx="16521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239" name="Google Shape;239;p30"/>
            <p:cNvGrpSpPr/>
            <p:nvPr/>
          </p:nvGrpSpPr>
          <p:grpSpPr>
            <a:xfrm>
              <a:off x="7101780" y="-389670"/>
              <a:ext cx="1697700" cy="4432589"/>
              <a:chOff x="6901755" y="-389670"/>
              <a:chExt cx="1697700" cy="4432589"/>
            </a:xfrm>
          </p:grpSpPr>
          <p:sp>
            <p:nvSpPr>
              <p:cNvPr id="240" name="Google Shape;240;p30"/>
              <p:cNvSpPr/>
              <p:nvPr/>
            </p:nvSpPr>
            <p:spPr>
              <a:xfrm rot="5400000" flipH="1">
                <a:off x="6901605" y="2345070"/>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241" name="Google Shape;241;p30"/>
              <p:cNvSpPr/>
              <p:nvPr/>
            </p:nvSpPr>
            <p:spPr>
              <a:xfrm rot="5400000" flipH="1">
                <a:off x="6901605" y="977775"/>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242" name="Google Shape;242;p30"/>
              <p:cNvSpPr/>
              <p:nvPr/>
            </p:nvSpPr>
            <p:spPr>
              <a:xfrm rot="5400000" flipH="1">
                <a:off x="6901605" y="-389520"/>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47" name="Google Shape;247;p31"/>
          <p:cNvPicPr preferRelativeResize="0"/>
          <p:nvPr/>
        </p:nvPicPr>
        <p:blipFill>
          <a:blip r:embed="rId3">
            <a:alphaModFix/>
          </a:blip>
          <a:stretch>
            <a:fillRect/>
          </a:stretch>
        </p:blipFill>
        <p:spPr>
          <a:xfrm>
            <a:off x="325050" y="1007025"/>
            <a:ext cx="2677900" cy="3657601"/>
          </a:xfrm>
          <a:prstGeom prst="rect">
            <a:avLst/>
          </a:prstGeom>
          <a:noFill/>
          <a:ln w="9525" cap="flat" cmpd="sng">
            <a:solidFill>
              <a:schemeClr val="dk2"/>
            </a:solidFill>
            <a:prstDash val="solid"/>
            <a:round/>
            <a:headEnd type="none" w="sm" len="sm"/>
            <a:tailEnd type="none" w="sm" len="sm"/>
          </a:ln>
        </p:spPr>
      </p:pic>
      <p:pic>
        <p:nvPicPr>
          <p:cNvPr id="248" name="Google Shape;248;p31"/>
          <p:cNvPicPr preferRelativeResize="0"/>
          <p:nvPr/>
        </p:nvPicPr>
        <p:blipFill rotWithShape="1">
          <a:blip r:embed="rId4">
            <a:alphaModFix/>
          </a:blip>
          <a:srcRect r="3157" b="6559"/>
          <a:stretch/>
        </p:blipFill>
        <p:spPr>
          <a:xfrm>
            <a:off x="3254865" y="1007025"/>
            <a:ext cx="2634270" cy="3657599"/>
          </a:xfrm>
          <a:prstGeom prst="rect">
            <a:avLst/>
          </a:prstGeom>
          <a:noFill/>
          <a:ln w="9525" cap="flat" cmpd="sng">
            <a:solidFill>
              <a:schemeClr val="dk2"/>
            </a:solidFill>
            <a:prstDash val="solid"/>
            <a:round/>
            <a:headEnd type="none" w="sm" len="sm"/>
            <a:tailEnd type="none" w="sm" len="sm"/>
          </a:ln>
        </p:spPr>
      </p:pic>
      <p:pic>
        <p:nvPicPr>
          <p:cNvPr id="249" name="Google Shape;249;p31"/>
          <p:cNvPicPr preferRelativeResize="0"/>
          <p:nvPr/>
        </p:nvPicPr>
        <p:blipFill rotWithShape="1">
          <a:blip r:embed="rId5">
            <a:alphaModFix/>
          </a:blip>
          <a:srcRect t="1739"/>
          <a:stretch/>
        </p:blipFill>
        <p:spPr>
          <a:xfrm>
            <a:off x="6141050" y="1007025"/>
            <a:ext cx="2677901" cy="3657601"/>
          </a:xfrm>
          <a:prstGeom prst="rect">
            <a:avLst/>
          </a:prstGeom>
          <a:noFill/>
          <a:ln w="9525" cap="flat" cmpd="sng">
            <a:solidFill>
              <a:schemeClr val="dk2"/>
            </a:solidFill>
            <a:prstDash val="solid"/>
            <a:round/>
            <a:headEnd type="none" w="sm" len="sm"/>
            <a:tailEnd type="none" w="sm" len="sm"/>
          </a:ln>
        </p:spPr>
      </p:pic>
      <p:sp>
        <p:nvSpPr>
          <p:cNvPr id="250" name="Google Shape;250;p31"/>
          <p:cNvSpPr txBox="1">
            <a:spLocks noGrp="1"/>
          </p:cNvSpPr>
          <p:nvPr>
            <p:ph type="title"/>
          </p:nvPr>
        </p:nvSpPr>
        <p:spPr>
          <a:xfrm>
            <a:off x="720000" y="1832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Open Sans ExtraBold"/>
                <a:ea typeface="Open Sans ExtraBold"/>
                <a:cs typeface="Open Sans ExtraBold"/>
                <a:sym typeface="Open Sans ExtraBold"/>
              </a:rPr>
              <a:t>UI: Landing Page, Sign In, Sign Up</a:t>
            </a:r>
            <a:endParaRPr sz="3000">
              <a:latin typeface="Open Sans ExtraBold"/>
              <a:ea typeface="Open Sans ExtraBold"/>
              <a:cs typeface="Open Sans ExtraBold"/>
              <a:sym typeface="Open Sans Extra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32"/>
          <p:cNvPicPr preferRelativeResize="0"/>
          <p:nvPr/>
        </p:nvPicPr>
        <p:blipFill>
          <a:blip r:embed="rId3">
            <a:alphaModFix/>
          </a:blip>
          <a:stretch>
            <a:fillRect/>
          </a:stretch>
        </p:blipFill>
        <p:spPr>
          <a:xfrm>
            <a:off x="652300" y="1005850"/>
            <a:ext cx="2996824" cy="2470950"/>
          </a:xfrm>
          <a:prstGeom prst="rect">
            <a:avLst/>
          </a:prstGeom>
          <a:noFill/>
          <a:ln w="9525" cap="flat" cmpd="sng">
            <a:solidFill>
              <a:schemeClr val="dk2"/>
            </a:solidFill>
            <a:prstDash val="solid"/>
            <a:round/>
            <a:headEnd type="none" w="sm" len="sm"/>
            <a:tailEnd type="none" w="sm" len="sm"/>
          </a:ln>
        </p:spPr>
      </p:pic>
      <p:pic>
        <p:nvPicPr>
          <p:cNvPr id="256" name="Google Shape;256;p32"/>
          <p:cNvPicPr preferRelativeResize="0"/>
          <p:nvPr/>
        </p:nvPicPr>
        <p:blipFill rotWithShape="1">
          <a:blip r:embed="rId4">
            <a:alphaModFix/>
          </a:blip>
          <a:srcRect t="15270" r="17675" b="10813"/>
          <a:stretch/>
        </p:blipFill>
        <p:spPr>
          <a:xfrm>
            <a:off x="3835700" y="1005840"/>
            <a:ext cx="4693976" cy="1551174"/>
          </a:xfrm>
          <a:prstGeom prst="rect">
            <a:avLst/>
          </a:prstGeom>
          <a:noFill/>
          <a:ln>
            <a:noFill/>
          </a:ln>
        </p:spPr>
      </p:pic>
      <p:pic>
        <p:nvPicPr>
          <p:cNvPr id="257" name="Google Shape;257;p32"/>
          <p:cNvPicPr preferRelativeResize="0"/>
          <p:nvPr/>
        </p:nvPicPr>
        <p:blipFill rotWithShape="1">
          <a:blip r:embed="rId5">
            <a:alphaModFix/>
          </a:blip>
          <a:srcRect t="11316"/>
          <a:stretch/>
        </p:blipFill>
        <p:spPr>
          <a:xfrm>
            <a:off x="3835700" y="2632425"/>
            <a:ext cx="4693976" cy="2141749"/>
          </a:xfrm>
          <a:prstGeom prst="rect">
            <a:avLst/>
          </a:prstGeom>
          <a:noFill/>
          <a:ln>
            <a:noFill/>
          </a:ln>
        </p:spPr>
      </p:pic>
      <p:sp>
        <p:nvSpPr>
          <p:cNvPr id="258" name="Google Shape;258;p32"/>
          <p:cNvSpPr txBox="1">
            <a:spLocks noGrp="1"/>
          </p:cNvSpPr>
          <p:nvPr>
            <p:ph type="title"/>
          </p:nvPr>
        </p:nvSpPr>
        <p:spPr>
          <a:xfrm>
            <a:off x="720000" y="1832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Open Sans ExtraBold"/>
                <a:ea typeface="Open Sans ExtraBold"/>
                <a:cs typeface="Open Sans ExtraBold"/>
                <a:sym typeface="Open Sans ExtraBold"/>
              </a:rPr>
              <a:t>UI: My Stats in My Page</a:t>
            </a:r>
            <a:endParaRPr sz="3000">
              <a:latin typeface="Open Sans ExtraBold"/>
              <a:ea typeface="Open Sans ExtraBold"/>
              <a:cs typeface="Open Sans ExtraBold"/>
              <a:sym typeface="Open Sans Extra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63" name="Google Shape;263;p33"/>
          <p:cNvPicPr preferRelativeResize="0"/>
          <p:nvPr/>
        </p:nvPicPr>
        <p:blipFill>
          <a:blip r:embed="rId3">
            <a:alphaModFix/>
          </a:blip>
          <a:stretch>
            <a:fillRect/>
          </a:stretch>
        </p:blipFill>
        <p:spPr>
          <a:xfrm>
            <a:off x="1978788" y="1005840"/>
            <a:ext cx="5186427" cy="1737250"/>
          </a:xfrm>
          <a:prstGeom prst="rect">
            <a:avLst/>
          </a:prstGeom>
          <a:noFill/>
          <a:ln w="9525" cap="flat" cmpd="sng">
            <a:solidFill>
              <a:schemeClr val="dk2"/>
            </a:solidFill>
            <a:prstDash val="solid"/>
            <a:round/>
            <a:headEnd type="none" w="sm" len="sm"/>
            <a:tailEnd type="none" w="sm" len="sm"/>
          </a:ln>
        </p:spPr>
      </p:pic>
      <p:sp>
        <p:nvSpPr>
          <p:cNvPr id="264" name="Google Shape;264;p33"/>
          <p:cNvSpPr txBox="1">
            <a:spLocks noGrp="1"/>
          </p:cNvSpPr>
          <p:nvPr>
            <p:ph type="title"/>
          </p:nvPr>
        </p:nvSpPr>
        <p:spPr>
          <a:xfrm>
            <a:off x="720000" y="1832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Open Sans ExtraBold"/>
                <a:ea typeface="Open Sans ExtraBold"/>
                <a:cs typeface="Open Sans ExtraBold"/>
                <a:sym typeface="Open Sans ExtraBold"/>
              </a:rPr>
              <a:t>Auth: NextAuth.js</a:t>
            </a:r>
            <a:endParaRPr sz="3000">
              <a:latin typeface="Open Sans ExtraBold"/>
              <a:ea typeface="Open Sans ExtraBold"/>
              <a:cs typeface="Open Sans ExtraBold"/>
              <a:sym typeface="Open Sans ExtraBold"/>
            </a:endParaRPr>
          </a:p>
        </p:txBody>
      </p:sp>
      <p:sp>
        <p:nvSpPr>
          <p:cNvPr id="265" name="Google Shape;265;p33"/>
          <p:cNvSpPr txBox="1">
            <a:spLocks noGrp="1"/>
          </p:cNvSpPr>
          <p:nvPr>
            <p:ph type="subTitle" idx="4294967295"/>
          </p:nvPr>
        </p:nvSpPr>
        <p:spPr>
          <a:xfrm>
            <a:off x="850650" y="2992975"/>
            <a:ext cx="7442700" cy="163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latin typeface="Open Sans SemiBold"/>
                <a:ea typeface="Open Sans SemiBold"/>
                <a:cs typeface="Open Sans SemiBold"/>
                <a:sym typeface="Open Sans SemiBold"/>
              </a:rPr>
              <a:t>1️⃣ Secure session management</a:t>
            </a:r>
            <a:endParaRPr sz="2200">
              <a:latin typeface="Open Sans SemiBold"/>
              <a:ea typeface="Open Sans SemiBold"/>
              <a:cs typeface="Open Sans SemiBold"/>
              <a:sym typeface="Open Sans SemiBold"/>
            </a:endParaRPr>
          </a:p>
          <a:p>
            <a:pPr marL="0" lvl="0" indent="0" algn="l" rtl="0">
              <a:spcBef>
                <a:spcPts val="0"/>
              </a:spcBef>
              <a:spcAft>
                <a:spcPts val="0"/>
              </a:spcAft>
              <a:buNone/>
            </a:pPr>
            <a:r>
              <a:rPr lang="en" sz="2200">
                <a:latin typeface="Open Sans SemiBold"/>
                <a:ea typeface="Open Sans SemiBold"/>
                <a:cs typeface="Open Sans SemiBold"/>
                <a:sym typeface="Open Sans SemiBold"/>
              </a:rPr>
              <a:t>     : Using JWT(Json Web Token) for stateless auth</a:t>
            </a:r>
            <a:endParaRPr sz="2200">
              <a:latin typeface="Open Sans SemiBold"/>
              <a:ea typeface="Open Sans SemiBold"/>
              <a:cs typeface="Open Sans SemiBold"/>
              <a:sym typeface="Open Sans SemiBold"/>
            </a:endParaRPr>
          </a:p>
          <a:p>
            <a:pPr marL="0" lvl="0" indent="0" algn="l" rtl="0">
              <a:spcBef>
                <a:spcPts val="0"/>
              </a:spcBef>
              <a:spcAft>
                <a:spcPts val="0"/>
              </a:spcAft>
              <a:buNone/>
            </a:pPr>
            <a:endParaRPr sz="1300">
              <a:latin typeface="Open Sans SemiBold"/>
              <a:ea typeface="Open Sans SemiBold"/>
              <a:cs typeface="Open Sans SemiBold"/>
              <a:sym typeface="Open Sans SemiBold"/>
            </a:endParaRPr>
          </a:p>
          <a:p>
            <a:pPr marL="0" lvl="0" indent="0" algn="l" rtl="0">
              <a:spcBef>
                <a:spcPts val="0"/>
              </a:spcBef>
              <a:spcAft>
                <a:spcPts val="0"/>
              </a:spcAft>
              <a:buNone/>
            </a:pPr>
            <a:r>
              <a:rPr lang="en" sz="2200">
                <a:latin typeface="Open Sans SemiBold"/>
                <a:ea typeface="Open Sans SemiBold"/>
                <a:cs typeface="Open Sans SemiBold"/>
                <a:sym typeface="Open Sans SemiBold"/>
              </a:rPr>
              <a:t>2️⃣ Customizable</a:t>
            </a:r>
            <a:endParaRPr sz="2200">
              <a:latin typeface="Open Sans SemiBold"/>
              <a:ea typeface="Open Sans SemiBold"/>
              <a:cs typeface="Open Sans SemiBold"/>
              <a:sym typeface="Open Sans SemiBold"/>
            </a:endParaRPr>
          </a:p>
          <a:p>
            <a:pPr marL="0" lvl="0" indent="0" algn="l" rtl="0">
              <a:spcBef>
                <a:spcPts val="0"/>
              </a:spcBef>
              <a:spcAft>
                <a:spcPts val="0"/>
              </a:spcAft>
              <a:buNone/>
            </a:pPr>
            <a:r>
              <a:rPr lang="en" sz="2200">
                <a:latin typeface="Open Sans SemiBold"/>
                <a:ea typeface="Open Sans SemiBold"/>
                <a:cs typeface="Open Sans SemiBold"/>
                <a:sym typeface="Open Sans SemiBold"/>
              </a:rPr>
              <a:t>     : </a:t>
            </a:r>
            <a:r>
              <a:rPr lang="en" sz="2200">
                <a:solidFill>
                  <a:srgbClr val="000000"/>
                </a:solidFill>
                <a:latin typeface="Open Sans SemiBold"/>
                <a:ea typeface="Open Sans SemiBold"/>
                <a:cs typeface="Open Sans SemiBold"/>
                <a:sym typeface="Open Sans SemiBold"/>
              </a:rPr>
              <a:t>Highly configurable auth logic, callbacks, behavior</a:t>
            </a:r>
            <a:endParaRPr sz="2200">
              <a:latin typeface="Open Sans SemiBold"/>
              <a:ea typeface="Open Sans SemiBold"/>
              <a:cs typeface="Open Sans SemiBold"/>
              <a:sym typeface="Open Sans SemiBold"/>
            </a:endParaRPr>
          </a:p>
        </p:txBody>
      </p:sp>
    </p:spTree>
  </p:cSld>
  <p:clrMapOvr>
    <a:masterClrMapping/>
  </p:clrMapOvr>
</p:sld>
</file>

<file path=ppt/theme/theme1.xml><?xml version="1.0" encoding="utf-8"?>
<a:theme xmlns:a="http://schemas.openxmlformats.org/drawingml/2006/main" name="Topics in German Cultural Studies - Doctor of Philosophy (Ph.D.) in German by Slidesgo">
  <a:themeElements>
    <a:clrScheme name="Simple Light">
      <a:dk1>
        <a:srgbClr val="353535"/>
      </a:dk1>
      <a:lt1>
        <a:srgbClr val="F8FFFE"/>
      </a:lt1>
      <a:dk2>
        <a:srgbClr val="D9D9D9"/>
      </a:dk2>
      <a:lt2>
        <a:srgbClr val="3C6E71"/>
      </a:lt2>
      <a:accent1>
        <a:srgbClr val="284B63"/>
      </a:accent1>
      <a:accent2>
        <a:srgbClr val="FFFFFF"/>
      </a:accent2>
      <a:accent3>
        <a:srgbClr val="FFFFFF"/>
      </a:accent3>
      <a:accent4>
        <a:srgbClr val="FFFFFF"/>
      </a:accent4>
      <a:accent5>
        <a:srgbClr val="FFFFFF"/>
      </a:accent5>
      <a:accent6>
        <a:srgbClr val="FFFFFF"/>
      </a:accent6>
      <a:hlink>
        <a:srgbClr val="3535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1392</Words>
  <Application>Microsoft Office PowerPoint</Application>
  <PresentationFormat>화면 슬라이드 쇼(16:9)</PresentationFormat>
  <Paragraphs>195</Paragraphs>
  <Slides>37</Slides>
  <Notes>37</Notes>
  <HiddenSlides>0</HiddenSlides>
  <MMClips>0</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37</vt:i4>
      </vt:variant>
    </vt:vector>
  </HeadingPairs>
  <TitlesOfParts>
    <vt:vector size="48" baseType="lpstr">
      <vt:lpstr>Open Sans SemiBold</vt:lpstr>
      <vt:lpstr>Roboto Mono</vt:lpstr>
      <vt:lpstr>Hind Guntur</vt:lpstr>
      <vt:lpstr>Anaheim</vt:lpstr>
      <vt:lpstr>Open Sans ExtraBold</vt:lpstr>
      <vt:lpstr>Arial</vt:lpstr>
      <vt:lpstr>Kanit Medium</vt:lpstr>
      <vt:lpstr>Microsoft Yahei</vt:lpstr>
      <vt:lpstr>DM Sans</vt:lpstr>
      <vt:lpstr>Open Sans</vt:lpstr>
      <vt:lpstr>Topics in German Cultural Studies - Doctor of Philosophy (Ph.D.) in German by Slidesgo</vt:lpstr>
      <vt:lpstr>HallyuGo✈️ Map App for K-culture Lover</vt:lpstr>
      <vt:lpstr>01</vt:lpstr>
      <vt:lpstr>Milestone</vt:lpstr>
      <vt:lpstr>Milestone</vt:lpstr>
      <vt:lpstr>Schedule</vt:lpstr>
      <vt:lpstr>Frontend</vt:lpstr>
      <vt:lpstr>UI: Landing Page, Sign In, Sign Up</vt:lpstr>
      <vt:lpstr>UI: My Stats in My Page</vt:lpstr>
      <vt:lpstr>Auth: NextAuth.js</vt:lpstr>
      <vt:lpstr>Auth: NextAuth.js</vt:lpstr>
      <vt:lpstr>Auth: NextAuth.js</vt:lpstr>
      <vt:lpstr>Auth: NextAuth.js</vt:lpstr>
      <vt:lpstr>Auth: NextAuth.js</vt:lpstr>
      <vt:lpstr>Auth: middleware.ts</vt:lpstr>
      <vt:lpstr>Fetcher: ky fetcher</vt:lpstr>
      <vt:lpstr>Fetcher: fetcherWithAuth</vt:lpstr>
      <vt:lpstr>Dataset</vt:lpstr>
      <vt:lpstr>Dataset: 1st Draft</vt:lpstr>
      <vt:lpstr>Dataset: Current</vt:lpstr>
      <vt:lpstr>Dataset: Problems &amp; Questions</vt:lpstr>
      <vt:lpstr>Backend</vt:lpstr>
      <vt:lpstr>New Column: hashtag</vt:lpstr>
      <vt:lpstr>Tests: API to get Content</vt:lpstr>
      <vt:lpstr>Refactoring: duplicate logic -&gt; method</vt:lpstr>
      <vt:lpstr>Feature: API for Favorite On/Off </vt:lpstr>
      <vt:lpstr>Feature: API for Favorite On/Off </vt:lpstr>
      <vt:lpstr>Feature: API for Favorite On/Off </vt:lpstr>
      <vt:lpstr>Tests: API for Favorite On/Off </vt:lpstr>
      <vt:lpstr>Feature: API for My Page - My List </vt:lpstr>
      <vt:lpstr>Feature: API for My Page - My List </vt:lpstr>
      <vt:lpstr>Feature: API for My Page - Stamp </vt:lpstr>
      <vt:lpstr>Feature: API for My Page - Proof Shot </vt:lpstr>
      <vt:lpstr>Infra: AWS S3 settings</vt:lpstr>
      <vt:lpstr>Infra: AWS S3 in Spring</vt:lpstr>
      <vt:lpstr>Plans</vt:lpstr>
      <vt:lpstr>Plans</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김지수</dc:creator>
  <cp:lastModifiedBy>지수 김</cp:lastModifiedBy>
  <cp:revision>2</cp:revision>
  <dcterms:modified xsi:type="dcterms:W3CDTF">2024-11-22T03:24:48Z</dcterms:modified>
</cp:coreProperties>
</file>